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4" r:id="rId4"/>
    <p:sldMasterId id="2147483705" r:id="rId5"/>
    <p:sldMasterId id="2147483706" r:id="rId6"/>
    <p:sldMasterId id="2147483707" r:id="rId7"/>
    <p:sldMasterId id="2147483708" r:id="rId8"/>
    <p:sldMasterId id="2147483709"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Lst>
  <p:sldSz cy="5143500" cx="9144000"/>
  <p:notesSz cx="6858000" cy="9144000"/>
  <p:embeddedFontLst>
    <p:embeddedFont>
      <p:font typeface="Proxima Nova"/>
      <p:regular r:id="rId38"/>
      <p:bold r:id="rId39"/>
      <p:italic r:id="rId40"/>
      <p:boldItalic r:id="rId41"/>
    </p:embeddedFont>
    <p:embeddedFont>
      <p:font typeface="Nunito"/>
      <p:regular r:id="rId42"/>
      <p:bold r:id="rId43"/>
      <p:italic r:id="rId44"/>
      <p:boldItalic r:id="rId45"/>
    </p:embeddedFont>
    <p:embeddedFont>
      <p:font typeface="Lato"/>
      <p:regular r:id="rId46"/>
      <p:bold r:id="rId47"/>
      <p:italic r:id="rId48"/>
      <p:boldItalic r:id="rId49"/>
    </p:embeddedFont>
    <p:embeddedFont>
      <p:font typeface="Maven Pro"/>
      <p:regular r:id="rId50"/>
      <p:bold r:id="rId51"/>
    </p:embeddedFont>
    <p:embeddedFont>
      <p:font typeface="Alfa Slab One"/>
      <p:regular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roximaNova-italic.fntdata"/><Relationship Id="rId42" Type="http://schemas.openxmlformats.org/officeDocument/2006/relationships/font" Target="fonts/Nunito-regular.fntdata"/><Relationship Id="rId41" Type="http://schemas.openxmlformats.org/officeDocument/2006/relationships/font" Target="fonts/ProximaNova-boldItalic.fntdata"/><Relationship Id="rId44" Type="http://schemas.openxmlformats.org/officeDocument/2006/relationships/font" Target="fonts/Nunito-italic.fntdata"/><Relationship Id="rId43" Type="http://schemas.openxmlformats.org/officeDocument/2006/relationships/font" Target="fonts/Nunito-bold.fntdata"/><Relationship Id="rId46" Type="http://schemas.openxmlformats.org/officeDocument/2006/relationships/font" Target="fonts/Lato-regular.fntdata"/><Relationship Id="rId45" Type="http://schemas.openxmlformats.org/officeDocument/2006/relationships/font" Target="fonts/Nunito-boldItalic.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font" Target="fonts/Lato-italic.fntdata"/><Relationship Id="rId47" Type="http://schemas.openxmlformats.org/officeDocument/2006/relationships/font" Target="fonts/Lato-bold.fntdata"/><Relationship Id="rId49" Type="http://schemas.openxmlformats.org/officeDocument/2006/relationships/font" Target="fonts/Lato-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font" Target="fonts/ProximaNova-bold.fntdata"/><Relationship Id="rId38" Type="http://schemas.openxmlformats.org/officeDocument/2006/relationships/font" Target="fonts/ProximaNova-regular.fntdata"/><Relationship Id="rId20" Type="http://schemas.openxmlformats.org/officeDocument/2006/relationships/slide" Target="slides/slide10.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font" Target="fonts/MavenPro-bold.fntdata"/><Relationship Id="rId50" Type="http://schemas.openxmlformats.org/officeDocument/2006/relationships/font" Target="fonts/MavenPro-regular.fntdata"/><Relationship Id="rId52" Type="http://schemas.openxmlformats.org/officeDocument/2006/relationships/font" Target="fonts/AlfaSlabOne-regular.fntdata"/><Relationship Id="rId11" Type="http://schemas.openxmlformats.org/officeDocument/2006/relationships/slide" Target="slides/slide1.xml"/><Relationship Id="rId10" Type="http://schemas.openxmlformats.org/officeDocument/2006/relationships/notesMaster" Target="notesMasters/notesMaster1.xml"/><Relationship Id="rId13" Type="http://schemas.openxmlformats.org/officeDocument/2006/relationships/slide" Target="slides/slide3.xml"/><Relationship Id="rId12" Type="http://schemas.openxmlformats.org/officeDocument/2006/relationships/slide" Target="slides/slide2.xml"/><Relationship Id="rId15" Type="http://schemas.openxmlformats.org/officeDocument/2006/relationships/slide" Target="slides/slide5.xml"/><Relationship Id="rId14" Type="http://schemas.openxmlformats.org/officeDocument/2006/relationships/slide" Target="slides/slide4.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d2b064a1fe_2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gd2b064a1fe_2_2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d2b064a1fe_12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gd2b064a1fe_12_8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d2b064a1fe_12_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d2b064a1fe_12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d2b064a1fe_17_4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9" name="Google Shape;569;gd2b064a1fe_17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d2b064a1fe_17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d2b064a1fe_17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d2b064a1fe_17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9" name="Google Shape;579;gd2b064a1fe_17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d2b064a1fe_17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d2b064a1fe_17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d2b064a1fe_17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 name="Google Shape;589;gd2b064a1fe_17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d2b064a1fe_17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d2b064a1fe_17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d2b064a1fe_7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d2b064a1fe_7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d2b064a1fe_7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d2b064a1fe_7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d2b064a1fe_2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 name="Google Shape;517;gd2b064a1fe_2_2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d2b064a1fe_2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d2b064a1fe_2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d2b064a1fe_2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d2b064a1fe_2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d2b064a1fe_2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d2b064a1fe_2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d2b064a1fe_12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gd2b064a1fe_12_10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d2b064a1fe_2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d2b064a1fe_2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d2b064a1fe_2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d2b064a1fe_2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d2b064a1fe_2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d2b064a1fe_2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d2b064a30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d2b064a3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d2b064a1fe_2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3" name="Google Shape;523;gd2b064a1fe_2_2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d2b064a1fe_2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d2b064a1fe_2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d2b064a1fe_2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d2b064a1fe_2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d2b064a1fe_7_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d2b064a1fe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d2b064a3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d2b064a3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d2b064a3c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d2b064a3c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d2b064a1fe_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d2b064a1fe_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54" name="Shape 54"/>
        <p:cNvGrpSpPr/>
        <p:nvPr/>
      </p:nvGrpSpPr>
      <p:grpSpPr>
        <a:xfrm>
          <a:off x="0" y="0"/>
          <a:ext cx="0" cy="0"/>
          <a:chOff x="0" y="0"/>
          <a:chExt cx="0" cy="0"/>
        </a:xfrm>
      </p:grpSpPr>
      <p:grpSp>
        <p:nvGrpSpPr>
          <p:cNvPr id="55" name="Google Shape;55;p14"/>
          <p:cNvGrpSpPr/>
          <p:nvPr/>
        </p:nvGrpSpPr>
        <p:grpSpPr>
          <a:xfrm>
            <a:off x="7343003" y="3409675"/>
            <a:ext cx="1691422" cy="1732548"/>
            <a:chOff x="7343003" y="3409675"/>
            <a:chExt cx="1691422" cy="1732548"/>
          </a:xfrm>
        </p:grpSpPr>
        <p:grpSp>
          <p:nvGrpSpPr>
            <p:cNvPr id="56" name="Google Shape;56;p14"/>
            <p:cNvGrpSpPr/>
            <p:nvPr/>
          </p:nvGrpSpPr>
          <p:grpSpPr>
            <a:xfrm>
              <a:off x="7343003" y="4453711"/>
              <a:ext cx="316800" cy="688512"/>
              <a:chOff x="7343003" y="4453711"/>
              <a:chExt cx="316800" cy="688512"/>
            </a:xfrm>
          </p:grpSpPr>
          <p:sp>
            <p:nvSpPr>
              <p:cNvPr id="57" name="Google Shape;57;p14"/>
              <p:cNvSpPr/>
              <p:nvPr/>
            </p:nvSpPr>
            <p:spPr>
              <a:xfrm>
                <a:off x="7343003" y="4453711"/>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4"/>
              <p:cNvSpPr/>
              <p:nvPr/>
            </p:nvSpPr>
            <p:spPr>
              <a:xfrm>
                <a:off x="7343003" y="4801723"/>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 name="Google Shape;59;p14"/>
            <p:cNvGrpSpPr/>
            <p:nvPr/>
          </p:nvGrpSpPr>
          <p:grpSpPr>
            <a:xfrm>
              <a:off x="7801210" y="4105700"/>
              <a:ext cx="316800" cy="1036523"/>
              <a:chOff x="7801210" y="4105700"/>
              <a:chExt cx="316800" cy="1036523"/>
            </a:xfrm>
          </p:grpSpPr>
          <p:sp>
            <p:nvSpPr>
              <p:cNvPr id="60" name="Google Shape;60;p14"/>
              <p:cNvSpPr/>
              <p:nvPr/>
            </p:nvSpPr>
            <p:spPr>
              <a:xfrm>
                <a:off x="7801210" y="4453711"/>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4"/>
              <p:cNvSpPr/>
              <p:nvPr/>
            </p:nvSpPr>
            <p:spPr>
              <a:xfrm>
                <a:off x="7801210" y="410570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14"/>
              <p:cNvSpPr/>
              <p:nvPr/>
            </p:nvSpPr>
            <p:spPr>
              <a:xfrm>
                <a:off x="7801210" y="4801723"/>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 name="Google Shape;63;p14"/>
            <p:cNvGrpSpPr/>
            <p:nvPr/>
          </p:nvGrpSpPr>
          <p:grpSpPr>
            <a:xfrm>
              <a:off x="8259418" y="3757688"/>
              <a:ext cx="316800" cy="1384535"/>
              <a:chOff x="8259418" y="3757688"/>
              <a:chExt cx="316800" cy="1384535"/>
            </a:xfrm>
          </p:grpSpPr>
          <p:sp>
            <p:nvSpPr>
              <p:cNvPr id="64" name="Google Shape;64;p14"/>
              <p:cNvSpPr/>
              <p:nvPr/>
            </p:nvSpPr>
            <p:spPr>
              <a:xfrm>
                <a:off x="8259418" y="4453711"/>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4"/>
              <p:cNvSpPr/>
              <p:nvPr/>
            </p:nvSpPr>
            <p:spPr>
              <a:xfrm>
                <a:off x="8259418" y="3757688"/>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4"/>
              <p:cNvSpPr/>
              <p:nvPr/>
            </p:nvSpPr>
            <p:spPr>
              <a:xfrm>
                <a:off x="8259418" y="410570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4"/>
              <p:cNvSpPr/>
              <p:nvPr/>
            </p:nvSpPr>
            <p:spPr>
              <a:xfrm>
                <a:off x="8259418" y="4801723"/>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 name="Google Shape;68;p14"/>
            <p:cNvGrpSpPr/>
            <p:nvPr/>
          </p:nvGrpSpPr>
          <p:grpSpPr>
            <a:xfrm>
              <a:off x="8717625" y="3409675"/>
              <a:ext cx="316800" cy="1732548"/>
              <a:chOff x="8717625" y="3409675"/>
              <a:chExt cx="316800" cy="1732548"/>
            </a:xfrm>
          </p:grpSpPr>
          <p:sp>
            <p:nvSpPr>
              <p:cNvPr id="69" name="Google Shape;69;p14"/>
              <p:cNvSpPr/>
              <p:nvPr/>
            </p:nvSpPr>
            <p:spPr>
              <a:xfrm>
                <a:off x="8717625" y="4453711"/>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4"/>
              <p:cNvSpPr/>
              <p:nvPr/>
            </p:nvSpPr>
            <p:spPr>
              <a:xfrm>
                <a:off x="8717625" y="3757688"/>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4"/>
              <p:cNvSpPr/>
              <p:nvPr/>
            </p:nvSpPr>
            <p:spPr>
              <a:xfrm>
                <a:off x="8717625" y="410570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4"/>
              <p:cNvSpPr/>
              <p:nvPr/>
            </p:nvSpPr>
            <p:spPr>
              <a:xfrm>
                <a:off x="8717625" y="3409675"/>
                <a:ext cx="316800" cy="1732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4"/>
              <p:cNvSpPr/>
              <p:nvPr/>
            </p:nvSpPr>
            <p:spPr>
              <a:xfrm>
                <a:off x="8717625" y="4801723"/>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4" name="Google Shape;74;p14"/>
          <p:cNvGrpSpPr/>
          <p:nvPr/>
        </p:nvGrpSpPr>
        <p:grpSpPr>
          <a:xfrm>
            <a:off x="5043503" y="0"/>
            <a:ext cx="3814072" cy="3839101"/>
            <a:chOff x="5043503" y="0"/>
            <a:chExt cx="3814072" cy="3839101"/>
          </a:xfrm>
        </p:grpSpPr>
        <p:sp>
          <p:nvSpPr>
            <p:cNvPr id="75" name="Google Shape;75;p14"/>
            <p:cNvSpPr/>
            <p:nvPr/>
          </p:nvSpPr>
          <p:spPr>
            <a:xfrm>
              <a:off x="8460975" y="1817775"/>
              <a:ext cx="396600" cy="396600"/>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4"/>
            <p:cNvSpPr/>
            <p:nvPr/>
          </p:nvSpPr>
          <p:spPr>
            <a:xfrm rot="-9830444">
              <a:off x="6469759" y="3480727"/>
              <a:ext cx="320148" cy="320148"/>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7" name="Google Shape;77;p14"/>
            <p:cNvGrpSpPr/>
            <p:nvPr/>
          </p:nvGrpSpPr>
          <p:grpSpPr>
            <a:xfrm>
              <a:off x="7647815" y="2704283"/>
              <a:ext cx="635219" cy="635219"/>
              <a:chOff x="6725724" y="2701260"/>
              <a:chExt cx="1208101" cy="1208100"/>
            </a:xfrm>
          </p:grpSpPr>
          <p:sp>
            <p:nvSpPr>
              <p:cNvPr id="78" name="Google Shape;78;p14"/>
              <p:cNvSpPr/>
              <p:nvPr/>
            </p:nvSpPr>
            <p:spPr>
              <a:xfrm rot="5400000">
                <a:off x="6725725" y="2701260"/>
                <a:ext cx="1208100" cy="1208100"/>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4"/>
              <p:cNvSpPr/>
              <p:nvPr/>
            </p:nvSpPr>
            <p:spPr>
              <a:xfrm rot="5400000">
                <a:off x="6725724" y="2701260"/>
                <a:ext cx="1208100" cy="1208100"/>
              </a:xfrm>
              <a:prstGeom prst="pie">
                <a:avLst>
                  <a:gd fmla="val 8244818" name="adj1"/>
                  <a:gd fmla="val 16246175"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4"/>
              <p:cNvSpPr/>
              <p:nvPr/>
            </p:nvSpPr>
            <p:spPr>
              <a:xfrm rot="5400000">
                <a:off x="6954988" y="2930398"/>
                <a:ext cx="749700" cy="749700"/>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1" name="Google Shape;81;p14"/>
            <p:cNvSpPr/>
            <p:nvPr/>
          </p:nvSpPr>
          <p:spPr>
            <a:xfrm>
              <a:off x="8460975" y="1817775"/>
              <a:ext cx="396600" cy="396600"/>
            </a:xfrm>
            <a:prstGeom prst="pie">
              <a:avLst>
                <a:gd fmla="val 19376841" name="adj1"/>
                <a:gd fmla="val 1620000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2" name="Google Shape;82;p14"/>
            <p:cNvGrpSpPr/>
            <p:nvPr/>
          </p:nvGrpSpPr>
          <p:grpSpPr>
            <a:xfrm>
              <a:off x="7952718" y="179238"/>
              <a:ext cx="873165" cy="873002"/>
              <a:chOff x="7754428" y="208725"/>
              <a:chExt cx="541800" cy="541800"/>
            </a:xfrm>
          </p:grpSpPr>
          <p:sp>
            <p:nvSpPr>
              <p:cNvPr id="83" name="Google Shape;83;p14"/>
              <p:cNvSpPr/>
              <p:nvPr/>
            </p:nvSpPr>
            <p:spPr>
              <a:xfrm rot="-8647347">
                <a:off x="7831319" y="285616"/>
                <a:ext cx="388018" cy="388018"/>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4"/>
              <p:cNvSpPr/>
              <p:nvPr/>
            </p:nvSpPr>
            <p:spPr>
              <a:xfrm rot="-8647347">
                <a:off x="7831319" y="285616"/>
                <a:ext cx="388018" cy="388018"/>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5" name="Google Shape;85;p14"/>
            <p:cNvSpPr/>
            <p:nvPr/>
          </p:nvSpPr>
          <p:spPr>
            <a:xfrm>
              <a:off x="5399840" y="356365"/>
              <a:ext cx="2577000" cy="2577000"/>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4"/>
            <p:cNvSpPr/>
            <p:nvPr/>
          </p:nvSpPr>
          <p:spPr>
            <a:xfrm rot="2043858">
              <a:off x="5503813" y="460310"/>
              <a:ext cx="2369480" cy="2369480"/>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4"/>
            <p:cNvSpPr/>
            <p:nvPr/>
          </p:nvSpPr>
          <p:spPr>
            <a:xfrm>
              <a:off x="5399795" y="360281"/>
              <a:ext cx="2577000" cy="2577000"/>
            </a:xfrm>
            <a:prstGeom prst="pie">
              <a:avLst>
                <a:gd fmla="val 8801158" name="adj1"/>
                <a:gd fmla="val 1620000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4"/>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4"/>
            <p:cNvSpPr/>
            <p:nvPr/>
          </p:nvSpPr>
          <p:spPr>
            <a:xfrm>
              <a:off x="5399795" y="356358"/>
              <a:ext cx="2577000" cy="2577000"/>
            </a:xfrm>
            <a:prstGeom prst="pie">
              <a:avLst>
                <a:gd fmla="val 12554101" name="adj1"/>
                <a:gd fmla="val 1620000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4"/>
            <p:cNvSpPr/>
            <p:nvPr/>
          </p:nvSpPr>
          <p:spPr>
            <a:xfrm rot="-9830444">
              <a:off x="6469759" y="3480727"/>
              <a:ext cx="320148" cy="320148"/>
            </a:xfrm>
            <a:prstGeom prst="pie">
              <a:avLst>
                <a:gd fmla="val 19376841" name="adj1"/>
                <a:gd fmla="val 1620000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1" name="Google Shape;91;p14"/>
          <p:cNvSpPr txBox="1"/>
          <p:nvPr>
            <p:ph type="ctrTitle"/>
          </p:nvPr>
        </p:nvSpPr>
        <p:spPr>
          <a:xfrm>
            <a:off x="824000" y="1613813"/>
            <a:ext cx="4255500" cy="18729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3600"/>
              <a:buNone/>
              <a:defRPr sz="3600">
                <a:solidFill>
                  <a:schemeClr val="lt1"/>
                </a:solidFill>
              </a:defRPr>
            </a:lvl1pPr>
            <a:lvl2pPr lvl="1" rtl="0" algn="l">
              <a:lnSpc>
                <a:spcPct val="100000"/>
              </a:lnSpc>
              <a:spcBef>
                <a:spcPts val="0"/>
              </a:spcBef>
              <a:spcAft>
                <a:spcPts val="0"/>
              </a:spcAft>
              <a:buClr>
                <a:schemeClr val="lt1"/>
              </a:buClr>
              <a:buSzPts val="3600"/>
              <a:buNone/>
              <a:defRPr sz="3600">
                <a:solidFill>
                  <a:schemeClr val="lt1"/>
                </a:solidFill>
              </a:defRPr>
            </a:lvl2pPr>
            <a:lvl3pPr lvl="2" rtl="0" algn="l">
              <a:lnSpc>
                <a:spcPct val="100000"/>
              </a:lnSpc>
              <a:spcBef>
                <a:spcPts val="0"/>
              </a:spcBef>
              <a:spcAft>
                <a:spcPts val="0"/>
              </a:spcAft>
              <a:buClr>
                <a:schemeClr val="lt1"/>
              </a:buClr>
              <a:buSzPts val="3600"/>
              <a:buNone/>
              <a:defRPr sz="3600">
                <a:solidFill>
                  <a:schemeClr val="lt1"/>
                </a:solidFill>
              </a:defRPr>
            </a:lvl3pPr>
            <a:lvl4pPr lvl="3" rtl="0" algn="l">
              <a:lnSpc>
                <a:spcPct val="100000"/>
              </a:lnSpc>
              <a:spcBef>
                <a:spcPts val="0"/>
              </a:spcBef>
              <a:spcAft>
                <a:spcPts val="0"/>
              </a:spcAft>
              <a:buClr>
                <a:schemeClr val="lt1"/>
              </a:buClr>
              <a:buSzPts val="3600"/>
              <a:buNone/>
              <a:defRPr sz="3600">
                <a:solidFill>
                  <a:schemeClr val="lt1"/>
                </a:solidFill>
              </a:defRPr>
            </a:lvl4pPr>
            <a:lvl5pPr lvl="4" rtl="0" algn="l">
              <a:lnSpc>
                <a:spcPct val="100000"/>
              </a:lnSpc>
              <a:spcBef>
                <a:spcPts val="0"/>
              </a:spcBef>
              <a:spcAft>
                <a:spcPts val="0"/>
              </a:spcAft>
              <a:buClr>
                <a:schemeClr val="lt1"/>
              </a:buClr>
              <a:buSzPts val="3600"/>
              <a:buNone/>
              <a:defRPr sz="3600">
                <a:solidFill>
                  <a:schemeClr val="lt1"/>
                </a:solidFill>
              </a:defRPr>
            </a:lvl5pPr>
            <a:lvl6pPr lvl="5" rtl="0" algn="l">
              <a:lnSpc>
                <a:spcPct val="100000"/>
              </a:lnSpc>
              <a:spcBef>
                <a:spcPts val="0"/>
              </a:spcBef>
              <a:spcAft>
                <a:spcPts val="0"/>
              </a:spcAft>
              <a:buClr>
                <a:schemeClr val="lt1"/>
              </a:buClr>
              <a:buSzPts val="3600"/>
              <a:buNone/>
              <a:defRPr sz="3600">
                <a:solidFill>
                  <a:schemeClr val="lt1"/>
                </a:solidFill>
              </a:defRPr>
            </a:lvl6pPr>
            <a:lvl7pPr lvl="6" rtl="0" algn="l">
              <a:lnSpc>
                <a:spcPct val="100000"/>
              </a:lnSpc>
              <a:spcBef>
                <a:spcPts val="0"/>
              </a:spcBef>
              <a:spcAft>
                <a:spcPts val="0"/>
              </a:spcAft>
              <a:buClr>
                <a:schemeClr val="lt1"/>
              </a:buClr>
              <a:buSzPts val="3600"/>
              <a:buNone/>
              <a:defRPr sz="3600">
                <a:solidFill>
                  <a:schemeClr val="lt1"/>
                </a:solidFill>
              </a:defRPr>
            </a:lvl7pPr>
            <a:lvl8pPr lvl="7" rtl="0" algn="l">
              <a:lnSpc>
                <a:spcPct val="100000"/>
              </a:lnSpc>
              <a:spcBef>
                <a:spcPts val="0"/>
              </a:spcBef>
              <a:spcAft>
                <a:spcPts val="0"/>
              </a:spcAft>
              <a:buClr>
                <a:schemeClr val="lt1"/>
              </a:buClr>
              <a:buSzPts val="3600"/>
              <a:buNone/>
              <a:defRPr sz="3600">
                <a:solidFill>
                  <a:schemeClr val="lt1"/>
                </a:solidFill>
              </a:defRPr>
            </a:lvl8pPr>
            <a:lvl9pPr lvl="8" rtl="0" algn="l">
              <a:lnSpc>
                <a:spcPct val="100000"/>
              </a:lnSpc>
              <a:spcBef>
                <a:spcPts val="0"/>
              </a:spcBef>
              <a:spcAft>
                <a:spcPts val="0"/>
              </a:spcAft>
              <a:buClr>
                <a:schemeClr val="lt1"/>
              </a:buClr>
              <a:buSzPts val="3600"/>
              <a:buNone/>
              <a:defRPr sz="3600">
                <a:solidFill>
                  <a:schemeClr val="lt1"/>
                </a:solidFill>
              </a:defRPr>
            </a:lvl9pPr>
          </a:lstStyle>
          <a:p/>
        </p:txBody>
      </p:sp>
      <p:sp>
        <p:nvSpPr>
          <p:cNvPr id="92" name="Google Shape;92;p14"/>
          <p:cNvSpPr txBox="1"/>
          <p:nvPr>
            <p:ph idx="1" type="subTitle"/>
          </p:nvPr>
        </p:nvSpPr>
        <p:spPr>
          <a:xfrm>
            <a:off x="824000" y="3596300"/>
            <a:ext cx="4255500" cy="6954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1600"/>
              <a:buNone/>
              <a:defRPr sz="1600">
                <a:solidFill>
                  <a:schemeClr val="lt1"/>
                </a:solidFill>
              </a:defRPr>
            </a:lvl1pPr>
            <a:lvl2pPr lvl="1" rtl="0" algn="l">
              <a:lnSpc>
                <a:spcPct val="100000"/>
              </a:lnSpc>
              <a:spcBef>
                <a:spcPts val="0"/>
              </a:spcBef>
              <a:spcAft>
                <a:spcPts val="0"/>
              </a:spcAft>
              <a:buClr>
                <a:schemeClr val="lt1"/>
              </a:buClr>
              <a:buSzPts val="1600"/>
              <a:buNone/>
              <a:defRPr sz="1600">
                <a:solidFill>
                  <a:schemeClr val="lt1"/>
                </a:solidFill>
              </a:defRPr>
            </a:lvl2pPr>
            <a:lvl3pPr lvl="2" rtl="0" algn="l">
              <a:lnSpc>
                <a:spcPct val="100000"/>
              </a:lnSpc>
              <a:spcBef>
                <a:spcPts val="0"/>
              </a:spcBef>
              <a:spcAft>
                <a:spcPts val="0"/>
              </a:spcAft>
              <a:buClr>
                <a:schemeClr val="lt1"/>
              </a:buClr>
              <a:buSzPts val="1600"/>
              <a:buNone/>
              <a:defRPr sz="1600">
                <a:solidFill>
                  <a:schemeClr val="lt1"/>
                </a:solidFill>
              </a:defRPr>
            </a:lvl3pPr>
            <a:lvl4pPr lvl="3" rtl="0" algn="l">
              <a:lnSpc>
                <a:spcPct val="100000"/>
              </a:lnSpc>
              <a:spcBef>
                <a:spcPts val="0"/>
              </a:spcBef>
              <a:spcAft>
                <a:spcPts val="0"/>
              </a:spcAft>
              <a:buClr>
                <a:schemeClr val="lt1"/>
              </a:buClr>
              <a:buSzPts val="1600"/>
              <a:buNone/>
              <a:defRPr sz="1600">
                <a:solidFill>
                  <a:schemeClr val="lt1"/>
                </a:solidFill>
              </a:defRPr>
            </a:lvl4pPr>
            <a:lvl5pPr lvl="4" rtl="0" algn="l">
              <a:lnSpc>
                <a:spcPct val="100000"/>
              </a:lnSpc>
              <a:spcBef>
                <a:spcPts val="0"/>
              </a:spcBef>
              <a:spcAft>
                <a:spcPts val="0"/>
              </a:spcAft>
              <a:buClr>
                <a:schemeClr val="lt1"/>
              </a:buClr>
              <a:buSzPts val="1600"/>
              <a:buNone/>
              <a:defRPr sz="1600">
                <a:solidFill>
                  <a:schemeClr val="lt1"/>
                </a:solidFill>
              </a:defRPr>
            </a:lvl5pPr>
            <a:lvl6pPr lvl="5" rtl="0" algn="l">
              <a:lnSpc>
                <a:spcPct val="100000"/>
              </a:lnSpc>
              <a:spcBef>
                <a:spcPts val="0"/>
              </a:spcBef>
              <a:spcAft>
                <a:spcPts val="0"/>
              </a:spcAft>
              <a:buClr>
                <a:schemeClr val="lt1"/>
              </a:buClr>
              <a:buSzPts val="1600"/>
              <a:buNone/>
              <a:defRPr sz="1600">
                <a:solidFill>
                  <a:schemeClr val="lt1"/>
                </a:solidFill>
              </a:defRPr>
            </a:lvl6pPr>
            <a:lvl7pPr lvl="6" rtl="0" algn="l">
              <a:lnSpc>
                <a:spcPct val="100000"/>
              </a:lnSpc>
              <a:spcBef>
                <a:spcPts val="0"/>
              </a:spcBef>
              <a:spcAft>
                <a:spcPts val="0"/>
              </a:spcAft>
              <a:buClr>
                <a:schemeClr val="lt1"/>
              </a:buClr>
              <a:buSzPts val="1600"/>
              <a:buNone/>
              <a:defRPr sz="1600">
                <a:solidFill>
                  <a:schemeClr val="lt1"/>
                </a:solidFill>
              </a:defRPr>
            </a:lvl7pPr>
            <a:lvl8pPr lvl="7" rtl="0" algn="l">
              <a:lnSpc>
                <a:spcPct val="100000"/>
              </a:lnSpc>
              <a:spcBef>
                <a:spcPts val="0"/>
              </a:spcBef>
              <a:spcAft>
                <a:spcPts val="0"/>
              </a:spcAft>
              <a:buClr>
                <a:schemeClr val="lt1"/>
              </a:buClr>
              <a:buSzPts val="1600"/>
              <a:buNone/>
              <a:defRPr sz="1600">
                <a:solidFill>
                  <a:schemeClr val="lt1"/>
                </a:solidFill>
              </a:defRPr>
            </a:lvl8pPr>
            <a:lvl9pPr lvl="8" rtl="0" algn="l">
              <a:lnSpc>
                <a:spcPct val="100000"/>
              </a:lnSpc>
              <a:spcBef>
                <a:spcPts val="0"/>
              </a:spcBef>
              <a:spcAft>
                <a:spcPts val="0"/>
              </a:spcAft>
              <a:buClr>
                <a:schemeClr val="lt1"/>
              </a:buClr>
              <a:buSzPts val="1600"/>
              <a:buNone/>
              <a:defRPr sz="1600">
                <a:solidFill>
                  <a:schemeClr val="lt1"/>
                </a:solidFill>
              </a:defRPr>
            </a:lvl9pPr>
          </a:lstStyle>
          <a:p/>
        </p:txBody>
      </p:sp>
      <p:sp>
        <p:nvSpPr>
          <p:cNvPr id="93" name="Google Shape;93;p14"/>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4" name="Shape 94"/>
        <p:cNvGrpSpPr/>
        <p:nvPr/>
      </p:nvGrpSpPr>
      <p:grpSpPr>
        <a:xfrm>
          <a:off x="0" y="0"/>
          <a:ext cx="0" cy="0"/>
          <a:chOff x="0" y="0"/>
          <a:chExt cx="0" cy="0"/>
        </a:xfrm>
      </p:grpSpPr>
      <p:sp>
        <p:nvSpPr>
          <p:cNvPr id="95" name="Google Shape;95;p15"/>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6" name="Shape 96"/>
        <p:cNvGrpSpPr/>
        <p:nvPr/>
      </p:nvGrpSpPr>
      <p:grpSpPr>
        <a:xfrm>
          <a:off x="0" y="0"/>
          <a:ext cx="0" cy="0"/>
          <a:chOff x="0" y="0"/>
          <a:chExt cx="0" cy="0"/>
        </a:xfrm>
      </p:grpSpPr>
      <p:grpSp>
        <p:nvGrpSpPr>
          <p:cNvPr id="97" name="Google Shape;97;p16"/>
          <p:cNvGrpSpPr/>
          <p:nvPr/>
        </p:nvGrpSpPr>
        <p:grpSpPr>
          <a:xfrm>
            <a:off x="146769" y="3406"/>
            <a:ext cx="1233214" cy="1384535"/>
            <a:chOff x="146769" y="3406"/>
            <a:chExt cx="1233214" cy="1384535"/>
          </a:xfrm>
        </p:grpSpPr>
        <p:grpSp>
          <p:nvGrpSpPr>
            <p:cNvPr id="98" name="Google Shape;98;p16"/>
            <p:cNvGrpSpPr/>
            <p:nvPr/>
          </p:nvGrpSpPr>
          <p:grpSpPr>
            <a:xfrm>
              <a:off x="1063183" y="3406"/>
              <a:ext cx="316800" cy="688513"/>
              <a:chOff x="1063183" y="3406"/>
              <a:chExt cx="316800" cy="688513"/>
            </a:xfrm>
          </p:grpSpPr>
          <p:sp>
            <p:nvSpPr>
              <p:cNvPr id="99" name="Google Shape;99;p16"/>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6"/>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 name="Google Shape;101;p16"/>
            <p:cNvGrpSpPr/>
            <p:nvPr/>
          </p:nvGrpSpPr>
          <p:grpSpPr>
            <a:xfrm>
              <a:off x="604976" y="3406"/>
              <a:ext cx="316800" cy="1036524"/>
              <a:chOff x="604976" y="3406"/>
              <a:chExt cx="316800" cy="1036524"/>
            </a:xfrm>
          </p:grpSpPr>
          <p:sp>
            <p:nvSpPr>
              <p:cNvPr id="102" name="Google Shape;102;p16"/>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6"/>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6"/>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5" name="Google Shape;105;p16"/>
            <p:cNvGrpSpPr/>
            <p:nvPr/>
          </p:nvGrpSpPr>
          <p:grpSpPr>
            <a:xfrm>
              <a:off x="146769" y="3406"/>
              <a:ext cx="316800" cy="1384535"/>
              <a:chOff x="146769" y="3406"/>
              <a:chExt cx="316800" cy="1384535"/>
            </a:xfrm>
          </p:grpSpPr>
          <p:sp>
            <p:nvSpPr>
              <p:cNvPr id="106" name="Google Shape;106;p16"/>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6"/>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6"/>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6"/>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10" name="Google Shape;110;p16"/>
          <p:cNvGrpSpPr/>
          <p:nvPr/>
        </p:nvGrpSpPr>
        <p:grpSpPr>
          <a:xfrm>
            <a:off x="6775084" y="2904008"/>
            <a:ext cx="2186147" cy="2239500"/>
            <a:chOff x="6775084" y="2904008"/>
            <a:chExt cx="2186147" cy="2239500"/>
          </a:xfrm>
        </p:grpSpPr>
        <p:grpSp>
          <p:nvGrpSpPr>
            <p:cNvPr id="111" name="Google Shape;111;p16"/>
            <p:cNvGrpSpPr/>
            <p:nvPr/>
          </p:nvGrpSpPr>
          <p:grpSpPr>
            <a:xfrm>
              <a:off x="6775084" y="4253708"/>
              <a:ext cx="409500" cy="889800"/>
              <a:chOff x="6775084" y="4253708"/>
              <a:chExt cx="409500" cy="889800"/>
            </a:xfrm>
          </p:grpSpPr>
          <p:sp>
            <p:nvSpPr>
              <p:cNvPr id="112" name="Google Shape;112;p16"/>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6"/>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 name="Google Shape;114;p16"/>
            <p:cNvGrpSpPr/>
            <p:nvPr/>
          </p:nvGrpSpPr>
          <p:grpSpPr>
            <a:xfrm>
              <a:off x="7367299" y="3804008"/>
              <a:ext cx="409500" cy="1339500"/>
              <a:chOff x="7367299" y="3804008"/>
              <a:chExt cx="409500" cy="1339500"/>
            </a:xfrm>
          </p:grpSpPr>
          <p:sp>
            <p:nvSpPr>
              <p:cNvPr id="115" name="Google Shape;115;p16"/>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6"/>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6"/>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8" name="Google Shape;118;p16"/>
            <p:cNvGrpSpPr/>
            <p:nvPr/>
          </p:nvGrpSpPr>
          <p:grpSpPr>
            <a:xfrm>
              <a:off x="7959516" y="3354008"/>
              <a:ext cx="409500" cy="1789500"/>
              <a:chOff x="7959516" y="3354008"/>
              <a:chExt cx="409500" cy="1789500"/>
            </a:xfrm>
          </p:grpSpPr>
          <p:sp>
            <p:nvSpPr>
              <p:cNvPr id="119" name="Google Shape;119;p16"/>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6"/>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6"/>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6"/>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 name="Google Shape;123;p16"/>
            <p:cNvGrpSpPr/>
            <p:nvPr/>
          </p:nvGrpSpPr>
          <p:grpSpPr>
            <a:xfrm>
              <a:off x="8551731" y="2904008"/>
              <a:ext cx="409500" cy="2239500"/>
              <a:chOff x="8551731" y="2904008"/>
              <a:chExt cx="409500" cy="2239500"/>
            </a:xfrm>
          </p:grpSpPr>
          <p:sp>
            <p:nvSpPr>
              <p:cNvPr id="124" name="Google Shape;124;p16"/>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6"/>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6"/>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6"/>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6"/>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29" name="Google Shape;129;p16"/>
          <p:cNvSpPr txBox="1"/>
          <p:nvPr>
            <p:ph type="title"/>
          </p:nvPr>
        </p:nvSpPr>
        <p:spPr>
          <a:xfrm>
            <a:off x="824000" y="1613825"/>
            <a:ext cx="5857800" cy="18729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3600"/>
              <a:buNone/>
              <a:defRPr sz="3600">
                <a:solidFill>
                  <a:schemeClr val="lt1"/>
                </a:solidFill>
              </a:defRPr>
            </a:lvl1pPr>
            <a:lvl2pPr lvl="1" rtl="0" algn="l">
              <a:lnSpc>
                <a:spcPct val="100000"/>
              </a:lnSpc>
              <a:spcBef>
                <a:spcPts val="0"/>
              </a:spcBef>
              <a:spcAft>
                <a:spcPts val="0"/>
              </a:spcAft>
              <a:buClr>
                <a:schemeClr val="lt1"/>
              </a:buClr>
              <a:buSzPts val="3600"/>
              <a:buNone/>
              <a:defRPr sz="3600">
                <a:solidFill>
                  <a:schemeClr val="lt1"/>
                </a:solidFill>
              </a:defRPr>
            </a:lvl2pPr>
            <a:lvl3pPr lvl="2" rtl="0" algn="l">
              <a:lnSpc>
                <a:spcPct val="100000"/>
              </a:lnSpc>
              <a:spcBef>
                <a:spcPts val="0"/>
              </a:spcBef>
              <a:spcAft>
                <a:spcPts val="0"/>
              </a:spcAft>
              <a:buClr>
                <a:schemeClr val="lt1"/>
              </a:buClr>
              <a:buSzPts val="3600"/>
              <a:buNone/>
              <a:defRPr sz="3600">
                <a:solidFill>
                  <a:schemeClr val="lt1"/>
                </a:solidFill>
              </a:defRPr>
            </a:lvl3pPr>
            <a:lvl4pPr lvl="3" rtl="0" algn="l">
              <a:lnSpc>
                <a:spcPct val="100000"/>
              </a:lnSpc>
              <a:spcBef>
                <a:spcPts val="0"/>
              </a:spcBef>
              <a:spcAft>
                <a:spcPts val="0"/>
              </a:spcAft>
              <a:buClr>
                <a:schemeClr val="lt1"/>
              </a:buClr>
              <a:buSzPts val="3600"/>
              <a:buNone/>
              <a:defRPr sz="3600">
                <a:solidFill>
                  <a:schemeClr val="lt1"/>
                </a:solidFill>
              </a:defRPr>
            </a:lvl4pPr>
            <a:lvl5pPr lvl="4" rtl="0" algn="l">
              <a:lnSpc>
                <a:spcPct val="100000"/>
              </a:lnSpc>
              <a:spcBef>
                <a:spcPts val="0"/>
              </a:spcBef>
              <a:spcAft>
                <a:spcPts val="0"/>
              </a:spcAft>
              <a:buClr>
                <a:schemeClr val="lt1"/>
              </a:buClr>
              <a:buSzPts val="3600"/>
              <a:buNone/>
              <a:defRPr sz="3600">
                <a:solidFill>
                  <a:schemeClr val="lt1"/>
                </a:solidFill>
              </a:defRPr>
            </a:lvl5pPr>
            <a:lvl6pPr lvl="5" rtl="0" algn="l">
              <a:lnSpc>
                <a:spcPct val="100000"/>
              </a:lnSpc>
              <a:spcBef>
                <a:spcPts val="0"/>
              </a:spcBef>
              <a:spcAft>
                <a:spcPts val="0"/>
              </a:spcAft>
              <a:buClr>
                <a:schemeClr val="lt1"/>
              </a:buClr>
              <a:buSzPts val="3600"/>
              <a:buNone/>
              <a:defRPr sz="3600">
                <a:solidFill>
                  <a:schemeClr val="lt1"/>
                </a:solidFill>
              </a:defRPr>
            </a:lvl6pPr>
            <a:lvl7pPr lvl="6" rtl="0" algn="l">
              <a:lnSpc>
                <a:spcPct val="100000"/>
              </a:lnSpc>
              <a:spcBef>
                <a:spcPts val="0"/>
              </a:spcBef>
              <a:spcAft>
                <a:spcPts val="0"/>
              </a:spcAft>
              <a:buClr>
                <a:schemeClr val="lt1"/>
              </a:buClr>
              <a:buSzPts val="3600"/>
              <a:buNone/>
              <a:defRPr sz="3600">
                <a:solidFill>
                  <a:schemeClr val="lt1"/>
                </a:solidFill>
              </a:defRPr>
            </a:lvl7pPr>
            <a:lvl8pPr lvl="7" rtl="0" algn="l">
              <a:lnSpc>
                <a:spcPct val="100000"/>
              </a:lnSpc>
              <a:spcBef>
                <a:spcPts val="0"/>
              </a:spcBef>
              <a:spcAft>
                <a:spcPts val="0"/>
              </a:spcAft>
              <a:buClr>
                <a:schemeClr val="lt1"/>
              </a:buClr>
              <a:buSzPts val="3600"/>
              <a:buNone/>
              <a:defRPr sz="3600">
                <a:solidFill>
                  <a:schemeClr val="lt1"/>
                </a:solidFill>
              </a:defRPr>
            </a:lvl8pPr>
            <a:lvl9pPr lvl="8" rtl="0" algn="l">
              <a:lnSpc>
                <a:spcPct val="100000"/>
              </a:lnSpc>
              <a:spcBef>
                <a:spcPts val="0"/>
              </a:spcBef>
              <a:spcAft>
                <a:spcPts val="0"/>
              </a:spcAft>
              <a:buClr>
                <a:schemeClr val="lt1"/>
              </a:buClr>
              <a:buSzPts val="3600"/>
              <a:buNone/>
              <a:defRPr sz="3600">
                <a:solidFill>
                  <a:schemeClr val="lt1"/>
                </a:solidFill>
              </a:defRPr>
            </a:lvl9pPr>
          </a:lstStyle>
          <a:p/>
        </p:txBody>
      </p:sp>
      <p:sp>
        <p:nvSpPr>
          <p:cNvPr id="130" name="Google Shape;130;p16"/>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1" name="Shape 131"/>
        <p:cNvGrpSpPr/>
        <p:nvPr/>
      </p:nvGrpSpPr>
      <p:grpSpPr>
        <a:xfrm>
          <a:off x="0" y="0"/>
          <a:ext cx="0" cy="0"/>
          <a:chOff x="0" y="0"/>
          <a:chExt cx="0" cy="0"/>
        </a:xfrm>
      </p:grpSpPr>
      <p:grpSp>
        <p:nvGrpSpPr>
          <p:cNvPr id="132" name="Google Shape;132;p17"/>
          <p:cNvGrpSpPr/>
          <p:nvPr/>
        </p:nvGrpSpPr>
        <p:grpSpPr>
          <a:xfrm>
            <a:off x="625966" y="299376"/>
            <a:ext cx="999312" cy="999312"/>
            <a:chOff x="348199" y="179450"/>
            <a:chExt cx="1116300" cy="1116300"/>
          </a:xfrm>
        </p:grpSpPr>
        <p:sp>
          <p:nvSpPr>
            <p:cNvPr id="133" name="Google Shape;133;p17"/>
            <p:cNvSpPr/>
            <p:nvPr/>
          </p:nvSpPr>
          <p:spPr>
            <a:xfrm rot="-5400000">
              <a:off x="574557" y="405788"/>
              <a:ext cx="663600" cy="663600"/>
            </a:xfrm>
            <a:prstGeom prst="pie">
              <a:avLst>
                <a:gd fmla="val 10792838" name="adj1"/>
                <a:gd fmla="val 16200000" name="adj2"/>
              </a:avLst>
            </a:prstGeom>
            <a:solidFill>
              <a:schemeClr val="dk2">
                <a:alpha val="121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17"/>
            <p:cNvSpPr/>
            <p:nvPr/>
          </p:nvSpPr>
          <p:spPr>
            <a:xfrm rot="-5400000">
              <a:off x="348199" y="179450"/>
              <a:ext cx="1116300" cy="1116300"/>
            </a:xfrm>
            <a:prstGeom prst="pie">
              <a:avLst>
                <a:gd fmla="val 10792838" name="adj1"/>
                <a:gd fmla="val 16200000" name="adj2"/>
              </a:avLst>
            </a:prstGeom>
            <a:solidFill>
              <a:schemeClr val="dk2">
                <a:alpha val="121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5" name="Google Shape;135;p17"/>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6" name="Google Shape;136;p17"/>
          <p:cNvSpPr txBox="1"/>
          <p:nvPr>
            <p:ph idx="1" type="body"/>
          </p:nvPr>
        </p:nvSpPr>
        <p:spPr>
          <a:xfrm>
            <a:off x="1303800" y="1990050"/>
            <a:ext cx="7030500" cy="2541600"/>
          </a:xfrm>
          <a:prstGeom prst="rect">
            <a:avLst/>
          </a:prstGeom>
          <a:noFill/>
          <a:ln>
            <a:noFill/>
          </a:ln>
        </p:spPr>
        <p:txBody>
          <a:bodyPr anchorCtr="0" anchor="t" bIns="91425" lIns="91425" spcFirstLastPara="1" rIns="91425" wrap="square" tIns="91425">
            <a:norm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0"/>
              </a:spcBef>
              <a:spcAft>
                <a:spcPts val="0"/>
              </a:spcAft>
              <a:buSzPts val="1100"/>
              <a:buChar char="○"/>
              <a:defRPr/>
            </a:lvl2pPr>
            <a:lvl3pPr indent="-298450" lvl="2" marL="1371600" rtl="0" algn="l">
              <a:lnSpc>
                <a:spcPct val="115000"/>
              </a:lnSpc>
              <a:spcBef>
                <a:spcPts val="0"/>
              </a:spcBef>
              <a:spcAft>
                <a:spcPts val="0"/>
              </a:spcAft>
              <a:buSzPts val="1100"/>
              <a:buChar char="■"/>
              <a:defRPr/>
            </a:lvl3pPr>
            <a:lvl4pPr indent="-298450" lvl="3" marL="1828800" rtl="0" algn="l">
              <a:lnSpc>
                <a:spcPct val="115000"/>
              </a:lnSpc>
              <a:spcBef>
                <a:spcPts val="0"/>
              </a:spcBef>
              <a:spcAft>
                <a:spcPts val="0"/>
              </a:spcAft>
              <a:buSzPts val="1100"/>
              <a:buChar char="●"/>
              <a:defRPr/>
            </a:lvl4pPr>
            <a:lvl5pPr indent="-298450" lvl="4" marL="2286000" rtl="0" algn="l">
              <a:lnSpc>
                <a:spcPct val="115000"/>
              </a:lnSpc>
              <a:spcBef>
                <a:spcPts val="0"/>
              </a:spcBef>
              <a:spcAft>
                <a:spcPts val="0"/>
              </a:spcAft>
              <a:buSzPts val="1100"/>
              <a:buChar char="○"/>
              <a:defRPr/>
            </a:lvl5pPr>
            <a:lvl6pPr indent="-298450" lvl="5" marL="2743200" rtl="0" algn="l">
              <a:lnSpc>
                <a:spcPct val="115000"/>
              </a:lnSpc>
              <a:spcBef>
                <a:spcPts val="0"/>
              </a:spcBef>
              <a:spcAft>
                <a:spcPts val="0"/>
              </a:spcAft>
              <a:buSzPts val="1100"/>
              <a:buChar char="■"/>
              <a:defRPr/>
            </a:lvl6pPr>
            <a:lvl7pPr indent="-298450" lvl="6" marL="3200400" rtl="0" algn="l">
              <a:lnSpc>
                <a:spcPct val="115000"/>
              </a:lnSpc>
              <a:spcBef>
                <a:spcPts val="0"/>
              </a:spcBef>
              <a:spcAft>
                <a:spcPts val="0"/>
              </a:spcAft>
              <a:buSzPts val="1100"/>
              <a:buChar char="●"/>
              <a:defRPr/>
            </a:lvl7pPr>
            <a:lvl8pPr indent="-298450" lvl="7" marL="3657600" rtl="0" algn="l">
              <a:lnSpc>
                <a:spcPct val="115000"/>
              </a:lnSpc>
              <a:spcBef>
                <a:spcPts val="0"/>
              </a:spcBef>
              <a:spcAft>
                <a:spcPts val="0"/>
              </a:spcAft>
              <a:buSzPts val="1100"/>
              <a:buChar char="○"/>
              <a:defRPr/>
            </a:lvl8pPr>
            <a:lvl9pPr indent="-298450" lvl="8" marL="4114800" rtl="0" algn="l">
              <a:lnSpc>
                <a:spcPct val="115000"/>
              </a:lnSpc>
              <a:spcBef>
                <a:spcPts val="0"/>
              </a:spcBef>
              <a:spcAft>
                <a:spcPts val="0"/>
              </a:spcAft>
              <a:buSzPts val="1100"/>
              <a:buChar char="■"/>
              <a:defRPr/>
            </a:lvl9pPr>
          </a:lstStyle>
          <a:p/>
        </p:txBody>
      </p:sp>
      <p:sp>
        <p:nvSpPr>
          <p:cNvPr id="137" name="Google Shape;137;p17"/>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8" name="Shape 138"/>
        <p:cNvGrpSpPr/>
        <p:nvPr/>
      </p:nvGrpSpPr>
      <p:grpSpPr>
        <a:xfrm>
          <a:off x="0" y="0"/>
          <a:ext cx="0" cy="0"/>
          <a:chOff x="0" y="0"/>
          <a:chExt cx="0" cy="0"/>
        </a:xfrm>
      </p:grpSpPr>
      <p:grpSp>
        <p:nvGrpSpPr>
          <p:cNvPr id="139" name="Google Shape;139;p18"/>
          <p:cNvGrpSpPr/>
          <p:nvPr/>
        </p:nvGrpSpPr>
        <p:grpSpPr>
          <a:xfrm>
            <a:off x="625966" y="299376"/>
            <a:ext cx="999312" cy="999312"/>
            <a:chOff x="348199" y="179450"/>
            <a:chExt cx="1116300" cy="1116300"/>
          </a:xfrm>
        </p:grpSpPr>
        <p:sp>
          <p:nvSpPr>
            <p:cNvPr id="140" name="Google Shape;140;p18"/>
            <p:cNvSpPr/>
            <p:nvPr/>
          </p:nvSpPr>
          <p:spPr>
            <a:xfrm rot="-5400000">
              <a:off x="574557" y="405788"/>
              <a:ext cx="663600" cy="663600"/>
            </a:xfrm>
            <a:prstGeom prst="pie">
              <a:avLst>
                <a:gd fmla="val 10792838" name="adj1"/>
                <a:gd fmla="val 16200000" name="adj2"/>
              </a:avLst>
            </a:prstGeom>
            <a:solidFill>
              <a:schemeClr val="dk2">
                <a:alpha val="121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18"/>
            <p:cNvSpPr/>
            <p:nvPr/>
          </p:nvSpPr>
          <p:spPr>
            <a:xfrm rot="-5400000">
              <a:off x="348199" y="179450"/>
              <a:ext cx="1116300" cy="1116300"/>
            </a:xfrm>
            <a:prstGeom prst="pie">
              <a:avLst>
                <a:gd fmla="val 10792838" name="adj1"/>
                <a:gd fmla="val 16200000" name="adj2"/>
              </a:avLst>
            </a:prstGeom>
            <a:solidFill>
              <a:schemeClr val="dk2">
                <a:alpha val="121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2" name="Google Shape;142;p18"/>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43" name="Google Shape;143;p18"/>
          <p:cNvSpPr txBox="1"/>
          <p:nvPr>
            <p:ph idx="1" type="body"/>
          </p:nvPr>
        </p:nvSpPr>
        <p:spPr>
          <a:xfrm>
            <a:off x="1303800" y="1990050"/>
            <a:ext cx="3430500" cy="2541600"/>
          </a:xfrm>
          <a:prstGeom prst="rect">
            <a:avLst/>
          </a:prstGeom>
          <a:noFill/>
          <a:ln>
            <a:noFill/>
          </a:ln>
        </p:spPr>
        <p:txBody>
          <a:bodyPr anchorCtr="0" anchor="t" bIns="91425" lIns="91425" spcFirstLastPara="1" rIns="91425" wrap="square" tIns="91425">
            <a:norm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0"/>
              </a:spcBef>
              <a:spcAft>
                <a:spcPts val="0"/>
              </a:spcAft>
              <a:buSzPts val="1100"/>
              <a:buChar char="○"/>
              <a:defRPr/>
            </a:lvl2pPr>
            <a:lvl3pPr indent="-298450" lvl="2" marL="1371600" rtl="0" algn="l">
              <a:lnSpc>
                <a:spcPct val="115000"/>
              </a:lnSpc>
              <a:spcBef>
                <a:spcPts val="0"/>
              </a:spcBef>
              <a:spcAft>
                <a:spcPts val="0"/>
              </a:spcAft>
              <a:buSzPts val="1100"/>
              <a:buChar char="■"/>
              <a:defRPr/>
            </a:lvl3pPr>
            <a:lvl4pPr indent="-298450" lvl="3" marL="1828800" rtl="0" algn="l">
              <a:lnSpc>
                <a:spcPct val="115000"/>
              </a:lnSpc>
              <a:spcBef>
                <a:spcPts val="0"/>
              </a:spcBef>
              <a:spcAft>
                <a:spcPts val="0"/>
              </a:spcAft>
              <a:buSzPts val="1100"/>
              <a:buChar char="●"/>
              <a:defRPr/>
            </a:lvl4pPr>
            <a:lvl5pPr indent="-298450" lvl="4" marL="2286000" rtl="0" algn="l">
              <a:lnSpc>
                <a:spcPct val="115000"/>
              </a:lnSpc>
              <a:spcBef>
                <a:spcPts val="0"/>
              </a:spcBef>
              <a:spcAft>
                <a:spcPts val="0"/>
              </a:spcAft>
              <a:buSzPts val="1100"/>
              <a:buChar char="○"/>
              <a:defRPr/>
            </a:lvl5pPr>
            <a:lvl6pPr indent="-298450" lvl="5" marL="2743200" rtl="0" algn="l">
              <a:lnSpc>
                <a:spcPct val="115000"/>
              </a:lnSpc>
              <a:spcBef>
                <a:spcPts val="0"/>
              </a:spcBef>
              <a:spcAft>
                <a:spcPts val="0"/>
              </a:spcAft>
              <a:buSzPts val="1100"/>
              <a:buChar char="■"/>
              <a:defRPr/>
            </a:lvl6pPr>
            <a:lvl7pPr indent="-298450" lvl="6" marL="3200400" rtl="0" algn="l">
              <a:lnSpc>
                <a:spcPct val="115000"/>
              </a:lnSpc>
              <a:spcBef>
                <a:spcPts val="0"/>
              </a:spcBef>
              <a:spcAft>
                <a:spcPts val="0"/>
              </a:spcAft>
              <a:buSzPts val="1100"/>
              <a:buChar char="●"/>
              <a:defRPr/>
            </a:lvl7pPr>
            <a:lvl8pPr indent="-298450" lvl="7" marL="3657600" rtl="0" algn="l">
              <a:lnSpc>
                <a:spcPct val="115000"/>
              </a:lnSpc>
              <a:spcBef>
                <a:spcPts val="0"/>
              </a:spcBef>
              <a:spcAft>
                <a:spcPts val="0"/>
              </a:spcAft>
              <a:buSzPts val="1100"/>
              <a:buChar char="○"/>
              <a:defRPr/>
            </a:lvl8pPr>
            <a:lvl9pPr indent="-298450" lvl="8" marL="4114800" rtl="0" algn="l">
              <a:lnSpc>
                <a:spcPct val="115000"/>
              </a:lnSpc>
              <a:spcBef>
                <a:spcPts val="0"/>
              </a:spcBef>
              <a:spcAft>
                <a:spcPts val="0"/>
              </a:spcAft>
              <a:buSzPts val="1100"/>
              <a:buChar char="■"/>
              <a:defRPr/>
            </a:lvl9pPr>
          </a:lstStyle>
          <a:p/>
        </p:txBody>
      </p:sp>
      <p:sp>
        <p:nvSpPr>
          <p:cNvPr id="144" name="Google Shape;144;p18"/>
          <p:cNvSpPr txBox="1"/>
          <p:nvPr>
            <p:ph idx="2" type="body"/>
          </p:nvPr>
        </p:nvSpPr>
        <p:spPr>
          <a:xfrm>
            <a:off x="4903650" y="1990050"/>
            <a:ext cx="3430500" cy="2541600"/>
          </a:xfrm>
          <a:prstGeom prst="rect">
            <a:avLst/>
          </a:prstGeom>
          <a:noFill/>
          <a:ln>
            <a:noFill/>
          </a:ln>
        </p:spPr>
        <p:txBody>
          <a:bodyPr anchorCtr="0" anchor="t" bIns="91425" lIns="91425" spcFirstLastPara="1" rIns="91425" wrap="square" tIns="91425">
            <a:norm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0"/>
              </a:spcBef>
              <a:spcAft>
                <a:spcPts val="0"/>
              </a:spcAft>
              <a:buSzPts val="1100"/>
              <a:buChar char="○"/>
              <a:defRPr/>
            </a:lvl2pPr>
            <a:lvl3pPr indent="-298450" lvl="2" marL="1371600" rtl="0" algn="l">
              <a:lnSpc>
                <a:spcPct val="115000"/>
              </a:lnSpc>
              <a:spcBef>
                <a:spcPts val="0"/>
              </a:spcBef>
              <a:spcAft>
                <a:spcPts val="0"/>
              </a:spcAft>
              <a:buSzPts val="1100"/>
              <a:buChar char="■"/>
              <a:defRPr/>
            </a:lvl3pPr>
            <a:lvl4pPr indent="-298450" lvl="3" marL="1828800" rtl="0" algn="l">
              <a:lnSpc>
                <a:spcPct val="115000"/>
              </a:lnSpc>
              <a:spcBef>
                <a:spcPts val="0"/>
              </a:spcBef>
              <a:spcAft>
                <a:spcPts val="0"/>
              </a:spcAft>
              <a:buSzPts val="1100"/>
              <a:buChar char="●"/>
              <a:defRPr/>
            </a:lvl4pPr>
            <a:lvl5pPr indent="-298450" lvl="4" marL="2286000" rtl="0" algn="l">
              <a:lnSpc>
                <a:spcPct val="115000"/>
              </a:lnSpc>
              <a:spcBef>
                <a:spcPts val="0"/>
              </a:spcBef>
              <a:spcAft>
                <a:spcPts val="0"/>
              </a:spcAft>
              <a:buSzPts val="1100"/>
              <a:buChar char="○"/>
              <a:defRPr/>
            </a:lvl5pPr>
            <a:lvl6pPr indent="-298450" lvl="5" marL="2743200" rtl="0" algn="l">
              <a:lnSpc>
                <a:spcPct val="115000"/>
              </a:lnSpc>
              <a:spcBef>
                <a:spcPts val="0"/>
              </a:spcBef>
              <a:spcAft>
                <a:spcPts val="0"/>
              </a:spcAft>
              <a:buSzPts val="1100"/>
              <a:buChar char="■"/>
              <a:defRPr/>
            </a:lvl6pPr>
            <a:lvl7pPr indent="-298450" lvl="6" marL="3200400" rtl="0" algn="l">
              <a:lnSpc>
                <a:spcPct val="115000"/>
              </a:lnSpc>
              <a:spcBef>
                <a:spcPts val="0"/>
              </a:spcBef>
              <a:spcAft>
                <a:spcPts val="0"/>
              </a:spcAft>
              <a:buSzPts val="1100"/>
              <a:buChar char="●"/>
              <a:defRPr/>
            </a:lvl7pPr>
            <a:lvl8pPr indent="-298450" lvl="7" marL="3657600" rtl="0" algn="l">
              <a:lnSpc>
                <a:spcPct val="115000"/>
              </a:lnSpc>
              <a:spcBef>
                <a:spcPts val="0"/>
              </a:spcBef>
              <a:spcAft>
                <a:spcPts val="0"/>
              </a:spcAft>
              <a:buSzPts val="1100"/>
              <a:buChar char="○"/>
              <a:defRPr/>
            </a:lvl8pPr>
            <a:lvl9pPr indent="-298450" lvl="8" marL="4114800" rtl="0" algn="l">
              <a:lnSpc>
                <a:spcPct val="115000"/>
              </a:lnSpc>
              <a:spcBef>
                <a:spcPts val="0"/>
              </a:spcBef>
              <a:spcAft>
                <a:spcPts val="0"/>
              </a:spcAft>
              <a:buSzPts val="1100"/>
              <a:buChar char="■"/>
              <a:defRPr/>
            </a:lvl9pPr>
          </a:lstStyle>
          <a:p/>
        </p:txBody>
      </p:sp>
      <p:sp>
        <p:nvSpPr>
          <p:cNvPr id="145" name="Google Shape;145;p18"/>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6" name="Shape 146"/>
        <p:cNvGrpSpPr/>
        <p:nvPr/>
      </p:nvGrpSpPr>
      <p:grpSpPr>
        <a:xfrm>
          <a:off x="0" y="0"/>
          <a:ext cx="0" cy="0"/>
          <a:chOff x="0" y="0"/>
          <a:chExt cx="0" cy="0"/>
        </a:xfrm>
      </p:grpSpPr>
      <p:grpSp>
        <p:nvGrpSpPr>
          <p:cNvPr id="147" name="Google Shape;147;p19"/>
          <p:cNvGrpSpPr/>
          <p:nvPr/>
        </p:nvGrpSpPr>
        <p:grpSpPr>
          <a:xfrm>
            <a:off x="625966" y="299376"/>
            <a:ext cx="999312" cy="999312"/>
            <a:chOff x="348199" y="179450"/>
            <a:chExt cx="1116300" cy="1116300"/>
          </a:xfrm>
        </p:grpSpPr>
        <p:sp>
          <p:nvSpPr>
            <p:cNvPr id="148" name="Google Shape;148;p19"/>
            <p:cNvSpPr/>
            <p:nvPr/>
          </p:nvSpPr>
          <p:spPr>
            <a:xfrm rot="-5400000">
              <a:off x="574557" y="405788"/>
              <a:ext cx="663600" cy="663600"/>
            </a:xfrm>
            <a:prstGeom prst="pie">
              <a:avLst>
                <a:gd fmla="val 10792838" name="adj1"/>
                <a:gd fmla="val 16200000" name="adj2"/>
              </a:avLst>
            </a:prstGeom>
            <a:solidFill>
              <a:schemeClr val="dk2">
                <a:alpha val="121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9"/>
            <p:cNvSpPr/>
            <p:nvPr/>
          </p:nvSpPr>
          <p:spPr>
            <a:xfrm rot="-5400000">
              <a:off x="348199" y="179450"/>
              <a:ext cx="1116300" cy="1116300"/>
            </a:xfrm>
            <a:prstGeom prst="pie">
              <a:avLst>
                <a:gd fmla="val 10792838" name="adj1"/>
                <a:gd fmla="val 16200000" name="adj2"/>
              </a:avLst>
            </a:prstGeom>
            <a:solidFill>
              <a:schemeClr val="dk2">
                <a:alpha val="121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0" name="Google Shape;150;p19"/>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51" name="Google Shape;151;p19"/>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2" name="Shape 152"/>
        <p:cNvGrpSpPr/>
        <p:nvPr/>
      </p:nvGrpSpPr>
      <p:grpSpPr>
        <a:xfrm>
          <a:off x="0" y="0"/>
          <a:ext cx="0" cy="0"/>
          <a:chOff x="0" y="0"/>
          <a:chExt cx="0" cy="0"/>
        </a:xfrm>
      </p:grpSpPr>
      <p:grpSp>
        <p:nvGrpSpPr>
          <p:cNvPr id="153" name="Google Shape;153;p20"/>
          <p:cNvGrpSpPr/>
          <p:nvPr/>
        </p:nvGrpSpPr>
        <p:grpSpPr>
          <a:xfrm>
            <a:off x="625966" y="299376"/>
            <a:ext cx="999312" cy="999312"/>
            <a:chOff x="348199" y="179450"/>
            <a:chExt cx="1116300" cy="1116300"/>
          </a:xfrm>
        </p:grpSpPr>
        <p:sp>
          <p:nvSpPr>
            <p:cNvPr id="154" name="Google Shape;154;p20"/>
            <p:cNvSpPr/>
            <p:nvPr/>
          </p:nvSpPr>
          <p:spPr>
            <a:xfrm rot="-5400000">
              <a:off x="574557" y="405788"/>
              <a:ext cx="663600" cy="663600"/>
            </a:xfrm>
            <a:prstGeom prst="pie">
              <a:avLst>
                <a:gd fmla="val 10792838" name="adj1"/>
                <a:gd fmla="val 16200000" name="adj2"/>
              </a:avLst>
            </a:prstGeom>
            <a:solidFill>
              <a:schemeClr val="dk2">
                <a:alpha val="121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0"/>
            <p:cNvSpPr/>
            <p:nvPr/>
          </p:nvSpPr>
          <p:spPr>
            <a:xfrm rot="-5400000">
              <a:off x="348199" y="179450"/>
              <a:ext cx="1116300" cy="1116300"/>
            </a:xfrm>
            <a:prstGeom prst="pie">
              <a:avLst>
                <a:gd fmla="val 10792838" name="adj1"/>
                <a:gd fmla="val 16200000" name="adj2"/>
              </a:avLst>
            </a:prstGeom>
            <a:solidFill>
              <a:schemeClr val="dk2">
                <a:alpha val="121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6" name="Google Shape;156;p20"/>
          <p:cNvSpPr txBox="1"/>
          <p:nvPr>
            <p:ph type="title"/>
          </p:nvPr>
        </p:nvSpPr>
        <p:spPr>
          <a:xfrm>
            <a:off x="1303800" y="598575"/>
            <a:ext cx="3312000" cy="15900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57" name="Google Shape;157;p20"/>
          <p:cNvSpPr txBox="1"/>
          <p:nvPr>
            <p:ph idx="1" type="body"/>
          </p:nvPr>
        </p:nvSpPr>
        <p:spPr>
          <a:xfrm>
            <a:off x="1303800" y="2309675"/>
            <a:ext cx="3312000" cy="2221800"/>
          </a:xfrm>
          <a:prstGeom prst="rect">
            <a:avLst/>
          </a:prstGeom>
          <a:noFill/>
          <a:ln>
            <a:noFill/>
          </a:ln>
        </p:spPr>
        <p:txBody>
          <a:bodyPr anchorCtr="0" anchor="t" bIns="91425" lIns="91425" spcFirstLastPara="1" rIns="91425" wrap="square" tIns="91425">
            <a:norm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0"/>
              </a:spcBef>
              <a:spcAft>
                <a:spcPts val="0"/>
              </a:spcAft>
              <a:buSzPts val="1100"/>
              <a:buChar char="○"/>
              <a:defRPr/>
            </a:lvl2pPr>
            <a:lvl3pPr indent="-298450" lvl="2" marL="1371600" rtl="0" algn="l">
              <a:lnSpc>
                <a:spcPct val="115000"/>
              </a:lnSpc>
              <a:spcBef>
                <a:spcPts val="0"/>
              </a:spcBef>
              <a:spcAft>
                <a:spcPts val="0"/>
              </a:spcAft>
              <a:buSzPts val="1100"/>
              <a:buChar char="■"/>
              <a:defRPr/>
            </a:lvl3pPr>
            <a:lvl4pPr indent="-298450" lvl="3" marL="1828800" rtl="0" algn="l">
              <a:lnSpc>
                <a:spcPct val="115000"/>
              </a:lnSpc>
              <a:spcBef>
                <a:spcPts val="0"/>
              </a:spcBef>
              <a:spcAft>
                <a:spcPts val="0"/>
              </a:spcAft>
              <a:buSzPts val="1100"/>
              <a:buChar char="●"/>
              <a:defRPr/>
            </a:lvl4pPr>
            <a:lvl5pPr indent="-298450" lvl="4" marL="2286000" rtl="0" algn="l">
              <a:lnSpc>
                <a:spcPct val="115000"/>
              </a:lnSpc>
              <a:spcBef>
                <a:spcPts val="0"/>
              </a:spcBef>
              <a:spcAft>
                <a:spcPts val="0"/>
              </a:spcAft>
              <a:buSzPts val="1100"/>
              <a:buChar char="○"/>
              <a:defRPr/>
            </a:lvl5pPr>
            <a:lvl6pPr indent="-298450" lvl="5" marL="2743200" rtl="0" algn="l">
              <a:lnSpc>
                <a:spcPct val="115000"/>
              </a:lnSpc>
              <a:spcBef>
                <a:spcPts val="0"/>
              </a:spcBef>
              <a:spcAft>
                <a:spcPts val="0"/>
              </a:spcAft>
              <a:buSzPts val="1100"/>
              <a:buChar char="■"/>
              <a:defRPr/>
            </a:lvl6pPr>
            <a:lvl7pPr indent="-298450" lvl="6" marL="3200400" rtl="0" algn="l">
              <a:lnSpc>
                <a:spcPct val="115000"/>
              </a:lnSpc>
              <a:spcBef>
                <a:spcPts val="0"/>
              </a:spcBef>
              <a:spcAft>
                <a:spcPts val="0"/>
              </a:spcAft>
              <a:buSzPts val="1100"/>
              <a:buChar char="●"/>
              <a:defRPr/>
            </a:lvl7pPr>
            <a:lvl8pPr indent="-298450" lvl="7" marL="3657600" rtl="0" algn="l">
              <a:lnSpc>
                <a:spcPct val="115000"/>
              </a:lnSpc>
              <a:spcBef>
                <a:spcPts val="0"/>
              </a:spcBef>
              <a:spcAft>
                <a:spcPts val="0"/>
              </a:spcAft>
              <a:buSzPts val="1100"/>
              <a:buChar char="○"/>
              <a:defRPr/>
            </a:lvl8pPr>
            <a:lvl9pPr indent="-298450" lvl="8" marL="4114800" rtl="0" algn="l">
              <a:lnSpc>
                <a:spcPct val="115000"/>
              </a:lnSpc>
              <a:spcBef>
                <a:spcPts val="0"/>
              </a:spcBef>
              <a:spcAft>
                <a:spcPts val="0"/>
              </a:spcAft>
              <a:buSzPts val="1100"/>
              <a:buChar char="■"/>
              <a:defRPr/>
            </a:lvl9pPr>
          </a:lstStyle>
          <a:p/>
        </p:txBody>
      </p:sp>
      <p:sp>
        <p:nvSpPr>
          <p:cNvPr id="158" name="Google Shape;158;p20"/>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59" name="Shape 159"/>
        <p:cNvGrpSpPr/>
        <p:nvPr/>
      </p:nvGrpSpPr>
      <p:grpSpPr>
        <a:xfrm>
          <a:off x="0" y="0"/>
          <a:ext cx="0" cy="0"/>
          <a:chOff x="0" y="0"/>
          <a:chExt cx="0" cy="0"/>
        </a:xfrm>
      </p:grpSpPr>
      <p:grpSp>
        <p:nvGrpSpPr>
          <p:cNvPr id="160" name="Google Shape;160;p21"/>
          <p:cNvGrpSpPr/>
          <p:nvPr/>
        </p:nvGrpSpPr>
        <p:grpSpPr>
          <a:xfrm>
            <a:off x="6866714" y="1359"/>
            <a:ext cx="2267521" cy="2601638"/>
            <a:chOff x="6790514" y="1359"/>
            <a:chExt cx="2267521" cy="2601638"/>
          </a:xfrm>
        </p:grpSpPr>
        <p:grpSp>
          <p:nvGrpSpPr>
            <p:cNvPr id="161" name="Google Shape;161;p21"/>
            <p:cNvGrpSpPr/>
            <p:nvPr/>
          </p:nvGrpSpPr>
          <p:grpSpPr>
            <a:xfrm>
              <a:off x="7067535" y="1359"/>
              <a:ext cx="1990500" cy="1990200"/>
              <a:chOff x="7067535" y="1359"/>
              <a:chExt cx="1990500" cy="1990200"/>
            </a:xfrm>
          </p:grpSpPr>
          <p:sp>
            <p:nvSpPr>
              <p:cNvPr id="162" name="Google Shape;162;p21"/>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1"/>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1"/>
              <p:cNvSpPr/>
              <p:nvPr/>
            </p:nvSpPr>
            <p:spPr>
              <a:xfrm rot="-8649154">
                <a:off x="7349962" y="283757"/>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5" name="Google Shape;165;p21"/>
            <p:cNvGrpSpPr/>
            <p:nvPr/>
          </p:nvGrpSpPr>
          <p:grpSpPr>
            <a:xfrm>
              <a:off x="8207126" y="1807997"/>
              <a:ext cx="795000" cy="795000"/>
              <a:chOff x="8207126" y="1807997"/>
              <a:chExt cx="795000" cy="795000"/>
            </a:xfrm>
          </p:grpSpPr>
          <p:sp>
            <p:nvSpPr>
              <p:cNvPr id="166" name="Google Shape;166;p21"/>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1"/>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1"/>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9" name="Google Shape;169;p21"/>
            <p:cNvGrpSpPr/>
            <p:nvPr/>
          </p:nvGrpSpPr>
          <p:grpSpPr>
            <a:xfrm>
              <a:off x="6790514" y="118857"/>
              <a:ext cx="548700" cy="548700"/>
              <a:chOff x="6790514" y="118857"/>
              <a:chExt cx="548700" cy="548700"/>
            </a:xfrm>
          </p:grpSpPr>
          <p:sp>
            <p:nvSpPr>
              <p:cNvPr id="170" name="Google Shape;170;p21"/>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1"/>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72" name="Google Shape;172;p21"/>
          <p:cNvSpPr txBox="1"/>
          <p:nvPr>
            <p:ph type="title"/>
          </p:nvPr>
        </p:nvSpPr>
        <p:spPr>
          <a:xfrm>
            <a:off x="824000" y="763600"/>
            <a:ext cx="5857800" cy="35733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3600"/>
              <a:buNone/>
              <a:defRPr sz="3600">
                <a:solidFill>
                  <a:schemeClr val="lt1"/>
                </a:solidFill>
              </a:defRPr>
            </a:lvl1pPr>
            <a:lvl2pPr lvl="1" rtl="0" algn="l">
              <a:lnSpc>
                <a:spcPct val="100000"/>
              </a:lnSpc>
              <a:spcBef>
                <a:spcPts val="0"/>
              </a:spcBef>
              <a:spcAft>
                <a:spcPts val="0"/>
              </a:spcAft>
              <a:buClr>
                <a:schemeClr val="lt1"/>
              </a:buClr>
              <a:buSzPts val="3600"/>
              <a:buNone/>
              <a:defRPr sz="3600">
                <a:solidFill>
                  <a:schemeClr val="lt1"/>
                </a:solidFill>
              </a:defRPr>
            </a:lvl2pPr>
            <a:lvl3pPr lvl="2" rtl="0" algn="l">
              <a:lnSpc>
                <a:spcPct val="100000"/>
              </a:lnSpc>
              <a:spcBef>
                <a:spcPts val="0"/>
              </a:spcBef>
              <a:spcAft>
                <a:spcPts val="0"/>
              </a:spcAft>
              <a:buClr>
                <a:schemeClr val="lt1"/>
              </a:buClr>
              <a:buSzPts val="3600"/>
              <a:buNone/>
              <a:defRPr sz="3600">
                <a:solidFill>
                  <a:schemeClr val="lt1"/>
                </a:solidFill>
              </a:defRPr>
            </a:lvl3pPr>
            <a:lvl4pPr lvl="3" rtl="0" algn="l">
              <a:lnSpc>
                <a:spcPct val="100000"/>
              </a:lnSpc>
              <a:spcBef>
                <a:spcPts val="0"/>
              </a:spcBef>
              <a:spcAft>
                <a:spcPts val="0"/>
              </a:spcAft>
              <a:buClr>
                <a:schemeClr val="lt1"/>
              </a:buClr>
              <a:buSzPts val="3600"/>
              <a:buNone/>
              <a:defRPr sz="3600">
                <a:solidFill>
                  <a:schemeClr val="lt1"/>
                </a:solidFill>
              </a:defRPr>
            </a:lvl4pPr>
            <a:lvl5pPr lvl="4" rtl="0" algn="l">
              <a:lnSpc>
                <a:spcPct val="100000"/>
              </a:lnSpc>
              <a:spcBef>
                <a:spcPts val="0"/>
              </a:spcBef>
              <a:spcAft>
                <a:spcPts val="0"/>
              </a:spcAft>
              <a:buClr>
                <a:schemeClr val="lt1"/>
              </a:buClr>
              <a:buSzPts val="3600"/>
              <a:buNone/>
              <a:defRPr sz="3600">
                <a:solidFill>
                  <a:schemeClr val="lt1"/>
                </a:solidFill>
              </a:defRPr>
            </a:lvl5pPr>
            <a:lvl6pPr lvl="5" rtl="0" algn="l">
              <a:lnSpc>
                <a:spcPct val="100000"/>
              </a:lnSpc>
              <a:spcBef>
                <a:spcPts val="0"/>
              </a:spcBef>
              <a:spcAft>
                <a:spcPts val="0"/>
              </a:spcAft>
              <a:buClr>
                <a:schemeClr val="lt1"/>
              </a:buClr>
              <a:buSzPts val="3600"/>
              <a:buNone/>
              <a:defRPr sz="3600">
                <a:solidFill>
                  <a:schemeClr val="lt1"/>
                </a:solidFill>
              </a:defRPr>
            </a:lvl6pPr>
            <a:lvl7pPr lvl="6" rtl="0" algn="l">
              <a:lnSpc>
                <a:spcPct val="100000"/>
              </a:lnSpc>
              <a:spcBef>
                <a:spcPts val="0"/>
              </a:spcBef>
              <a:spcAft>
                <a:spcPts val="0"/>
              </a:spcAft>
              <a:buClr>
                <a:schemeClr val="lt1"/>
              </a:buClr>
              <a:buSzPts val="3600"/>
              <a:buNone/>
              <a:defRPr sz="3600">
                <a:solidFill>
                  <a:schemeClr val="lt1"/>
                </a:solidFill>
              </a:defRPr>
            </a:lvl7pPr>
            <a:lvl8pPr lvl="7" rtl="0" algn="l">
              <a:lnSpc>
                <a:spcPct val="100000"/>
              </a:lnSpc>
              <a:spcBef>
                <a:spcPts val="0"/>
              </a:spcBef>
              <a:spcAft>
                <a:spcPts val="0"/>
              </a:spcAft>
              <a:buClr>
                <a:schemeClr val="lt1"/>
              </a:buClr>
              <a:buSzPts val="3600"/>
              <a:buNone/>
              <a:defRPr sz="3600">
                <a:solidFill>
                  <a:schemeClr val="lt1"/>
                </a:solidFill>
              </a:defRPr>
            </a:lvl8pPr>
            <a:lvl9pPr lvl="8" rtl="0" algn="l">
              <a:lnSpc>
                <a:spcPct val="100000"/>
              </a:lnSpc>
              <a:spcBef>
                <a:spcPts val="0"/>
              </a:spcBef>
              <a:spcAft>
                <a:spcPts val="0"/>
              </a:spcAft>
              <a:buClr>
                <a:schemeClr val="lt1"/>
              </a:buClr>
              <a:buSzPts val="3600"/>
              <a:buNone/>
              <a:defRPr sz="3600">
                <a:solidFill>
                  <a:schemeClr val="lt1"/>
                </a:solidFill>
              </a:defRPr>
            </a:lvl9pPr>
          </a:lstStyle>
          <a:p/>
        </p:txBody>
      </p:sp>
      <p:sp>
        <p:nvSpPr>
          <p:cNvPr id="173" name="Google Shape;173;p2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4" name="Shape 174"/>
        <p:cNvGrpSpPr/>
        <p:nvPr/>
      </p:nvGrpSpPr>
      <p:grpSpPr>
        <a:xfrm>
          <a:off x="0" y="0"/>
          <a:ext cx="0" cy="0"/>
          <a:chOff x="0" y="0"/>
          <a:chExt cx="0" cy="0"/>
        </a:xfrm>
      </p:grpSpPr>
      <p:grpSp>
        <p:nvGrpSpPr>
          <p:cNvPr id="175" name="Google Shape;175;p22"/>
          <p:cNvGrpSpPr/>
          <p:nvPr/>
        </p:nvGrpSpPr>
        <p:grpSpPr>
          <a:xfrm>
            <a:off x="625966" y="299376"/>
            <a:ext cx="999312" cy="999312"/>
            <a:chOff x="348199" y="179450"/>
            <a:chExt cx="1116300" cy="1116300"/>
          </a:xfrm>
        </p:grpSpPr>
        <p:sp>
          <p:nvSpPr>
            <p:cNvPr id="176" name="Google Shape;176;p22"/>
            <p:cNvSpPr/>
            <p:nvPr/>
          </p:nvSpPr>
          <p:spPr>
            <a:xfrm rot="-5400000">
              <a:off x="574557" y="405788"/>
              <a:ext cx="663600" cy="663600"/>
            </a:xfrm>
            <a:prstGeom prst="pie">
              <a:avLst>
                <a:gd fmla="val 10792838" name="adj1"/>
                <a:gd fmla="val 16200000" name="adj2"/>
              </a:avLst>
            </a:prstGeom>
            <a:solidFill>
              <a:schemeClr val="dk2">
                <a:alpha val="121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2"/>
            <p:cNvSpPr/>
            <p:nvPr/>
          </p:nvSpPr>
          <p:spPr>
            <a:xfrm rot="-5400000">
              <a:off x="348199" y="179450"/>
              <a:ext cx="1116300" cy="1116300"/>
            </a:xfrm>
            <a:prstGeom prst="pie">
              <a:avLst>
                <a:gd fmla="val 10792838" name="adj1"/>
                <a:gd fmla="val 16200000" name="adj2"/>
              </a:avLst>
            </a:prstGeom>
            <a:solidFill>
              <a:schemeClr val="dk2">
                <a:alpha val="121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8" name="Google Shape;178;p22"/>
          <p:cNvSpPr txBox="1"/>
          <p:nvPr>
            <p:ph type="title"/>
          </p:nvPr>
        </p:nvSpPr>
        <p:spPr>
          <a:xfrm>
            <a:off x="1303800" y="598575"/>
            <a:ext cx="3430500" cy="1990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79" name="Google Shape;179;p22"/>
          <p:cNvSpPr txBox="1"/>
          <p:nvPr>
            <p:ph idx="1" type="subTitle"/>
          </p:nvPr>
        </p:nvSpPr>
        <p:spPr>
          <a:xfrm>
            <a:off x="1303800" y="2743203"/>
            <a:ext cx="3430500" cy="7260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lgn="l">
              <a:lnSpc>
                <a:spcPct val="100000"/>
              </a:lnSpc>
              <a:spcBef>
                <a:spcPts val="0"/>
              </a:spcBef>
              <a:spcAft>
                <a:spcPts val="0"/>
              </a:spcAft>
              <a:buSzPts val="1600"/>
              <a:buNone/>
              <a:defRPr sz="1600"/>
            </a:lvl1pPr>
            <a:lvl2pPr lvl="1" rtl="0" algn="l">
              <a:lnSpc>
                <a:spcPct val="100000"/>
              </a:lnSpc>
              <a:spcBef>
                <a:spcPts val="0"/>
              </a:spcBef>
              <a:spcAft>
                <a:spcPts val="0"/>
              </a:spcAft>
              <a:buSzPts val="1600"/>
              <a:buNone/>
              <a:defRPr sz="1600"/>
            </a:lvl2pPr>
            <a:lvl3pPr lvl="2" rtl="0" algn="l">
              <a:lnSpc>
                <a:spcPct val="100000"/>
              </a:lnSpc>
              <a:spcBef>
                <a:spcPts val="0"/>
              </a:spcBef>
              <a:spcAft>
                <a:spcPts val="0"/>
              </a:spcAft>
              <a:buSzPts val="1600"/>
              <a:buNone/>
              <a:defRPr sz="1600"/>
            </a:lvl3pPr>
            <a:lvl4pPr lvl="3" rtl="0" algn="l">
              <a:lnSpc>
                <a:spcPct val="100000"/>
              </a:lnSpc>
              <a:spcBef>
                <a:spcPts val="0"/>
              </a:spcBef>
              <a:spcAft>
                <a:spcPts val="0"/>
              </a:spcAft>
              <a:buSzPts val="1600"/>
              <a:buNone/>
              <a:defRPr sz="1600"/>
            </a:lvl4pPr>
            <a:lvl5pPr lvl="4" rtl="0" algn="l">
              <a:lnSpc>
                <a:spcPct val="100000"/>
              </a:lnSpc>
              <a:spcBef>
                <a:spcPts val="0"/>
              </a:spcBef>
              <a:spcAft>
                <a:spcPts val="0"/>
              </a:spcAft>
              <a:buSzPts val="1600"/>
              <a:buNone/>
              <a:defRPr sz="1600"/>
            </a:lvl5pPr>
            <a:lvl6pPr lvl="5" rtl="0" algn="l">
              <a:lnSpc>
                <a:spcPct val="100000"/>
              </a:lnSpc>
              <a:spcBef>
                <a:spcPts val="0"/>
              </a:spcBef>
              <a:spcAft>
                <a:spcPts val="0"/>
              </a:spcAft>
              <a:buSzPts val="1600"/>
              <a:buNone/>
              <a:defRPr sz="1600"/>
            </a:lvl6pPr>
            <a:lvl7pPr lvl="6" rtl="0" algn="l">
              <a:lnSpc>
                <a:spcPct val="100000"/>
              </a:lnSpc>
              <a:spcBef>
                <a:spcPts val="0"/>
              </a:spcBef>
              <a:spcAft>
                <a:spcPts val="0"/>
              </a:spcAft>
              <a:buSzPts val="1600"/>
              <a:buNone/>
              <a:defRPr sz="1600"/>
            </a:lvl7pPr>
            <a:lvl8pPr lvl="7" rtl="0" algn="l">
              <a:lnSpc>
                <a:spcPct val="100000"/>
              </a:lnSpc>
              <a:spcBef>
                <a:spcPts val="0"/>
              </a:spcBef>
              <a:spcAft>
                <a:spcPts val="0"/>
              </a:spcAft>
              <a:buSzPts val="1600"/>
              <a:buNone/>
              <a:defRPr sz="1600"/>
            </a:lvl8pPr>
            <a:lvl9pPr lvl="8" rtl="0" algn="l">
              <a:lnSpc>
                <a:spcPct val="100000"/>
              </a:lnSpc>
              <a:spcBef>
                <a:spcPts val="0"/>
              </a:spcBef>
              <a:spcAft>
                <a:spcPts val="0"/>
              </a:spcAft>
              <a:buSzPts val="1600"/>
              <a:buNone/>
              <a:defRPr sz="1600"/>
            </a:lvl9pPr>
          </a:lstStyle>
          <a:p/>
        </p:txBody>
      </p:sp>
      <p:sp>
        <p:nvSpPr>
          <p:cNvPr id="180" name="Google Shape;180;p22"/>
          <p:cNvSpPr txBox="1"/>
          <p:nvPr>
            <p:ph idx="2" type="body"/>
          </p:nvPr>
        </p:nvSpPr>
        <p:spPr>
          <a:xfrm>
            <a:off x="4903700" y="661000"/>
            <a:ext cx="3430500" cy="38706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0"/>
              </a:spcBef>
              <a:spcAft>
                <a:spcPts val="0"/>
              </a:spcAft>
              <a:buSzPts val="1100"/>
              <a:buChar char="○"/>
              <a:defRPr/>
            </a:lvl2pPr>
            <a:lvl3pPr indent="-298450" lvl="2" marL="1371600" rtl="0" algn="l">
              <a:lnSpc>
                <a:spcPct val="115000"/>
              </a:lnSpc>
              <a:spcBef>
                <a:spcPts val="0"/>
              </a:spcBef>
              <a:spcAft>
                <a:spcPts val="0"/>
              </a:spcAft>
              <a:buSzPts val="1100"/>
              <a:buChar char="■"/>
              <a:defRPr/>
            </a:lvl3pPr>
            <a:lvl4pPr indent="-298450" lvl="3" marL="1828800" rtl="0" algn="l">
              <a:lnSpc>
                <a:spcPct val="115000"/>
              </a:lnSpc>
              <a:spcBef>
                <a:spcPts val="0"/>
              </a:spcBef>
              <a:spcAft>
                <a:spcPts val="0"/>
              </a:spcAft>
              <a:buSzPts val="1100"/>
              <a:buChar char="●"/>
              <a:defRPr/>
            </a:lvl4pPr>
            <a:lvl5pPr indent="-298450" lvl="4" marL="2286000" rtl="0" algn="l">
              <a:lnSpc>
                <a:spcPct val="115000"/>
              </a:lnSpc>
              <a:spcBef>
                <a:spcPts val="0"/>
              </a:spcBef>
              <a:spcAft>
                <a:spcPts val="0"/>
              </a:spcAft>
              <a:buSzPts val="1100"/>
              <a:buChar char="○"/>
              <a:defRPr/>
            </a:lvl5pPr>
            <a:lvl6pPr indent="-298450" lvl="5" marL="2743200" rtl="0" algn="l">
              <a:lnSpc>
                <a:spcPct val="115000"/>
              </a:lnSpc>
              <a:spcBef>
                <a:spcPts val="0"/>
              </a:spcBef>
              <a:spcAft>
                <a:spcPts val="0"/>
              </a:spcAft>
              <a:buSzPts val="1100"/>
              <a:buChar char="■"/>
              <a:defRPr/>
            </a:lvl6pPr>
            <a:lvl7pPr indent="-298450" lvl="6" marL="3200400" rtl="0" algn="l">
              <a:lnSpc>
                <a:spcPct val="115000"/>
              </a:lnSpc>
              <a:spcBef>
                <a:spcPts val="0"/>
              </a:spcBef>
              <a:spcAft>
                <a:spcPts val="0"/>
              </a:spcAft>
              <a:buSzPts val="1100"/>
              <a:buChar char="●"/>
              <a:defRPr/>
            </a:lvl7pPr>
            <a:lvl8pPr indent="-298450" lvl="7" marL="3657600" rtl="0" algn="l">
              <a:lnSpc>
                <a:spcPct val="115000"/>
              </a:lnSpc>
              <a:spcBef>
                <a:spcPts val="0"/>
              </a:spcBef>
              <a:spcAft>
                <a:spcPts val="0"/>
              </a:spcAft>
              <a:buSzPts val="1100"/>
              <a:buChar char="○"/>
              <a:defRPr/>
            </a:lvl8pPr>
            <a:lvl9pPr indent="-298450" lvl="8" marL="4114800" rtl="0" algn="l">
              <a:lnSpc>
                <a:spcPct val="115000"/>
              </a:lnSpc>
              <a:spcBef>
                <a:spcPts val="0"/>
              </a:spcBef>
              <a:spcAft>
                <a:spcPts val="0"/>
              </a:spcAft>
              <a:buSzPts val="1100"/>
              <a:buChar char="■"/>
              <a:defRPr/>
            </a:lvl9pPr>
          </a:lstStyle>
          <a:p/>
        </p:txBody>
      </p:sp>
      <p:sp>
        <p:nvSpPr>
          <p:cNvPr id="181" name="Google Shape;181;p22"/>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2" name="Shape 182"/>
        <p:cNvGrpSpPr/>
        <p:nvPr/>
      </p:nvGrpSpPr>
      <p:grpSpPr>
        <a:xfrm>
          <a:off x="0" y="0"/>
          <a:ext cx="0" cy="0"/>
          <a:chOff x="0" y="0"/>
          <a:chExt cx="0" cy="0"/>
        </a:xfrm>
      </p:grpSpPr>
      <p:grpSp>
        <p:nvGrpSpPr>
          <p:cNvPr id="183" name="Google Shape;183;p23"/>
          <p:cNvGrpSpPr/>
          <p:nvPr/>
        </p:nvGrpSpPr>
        <p:grpSpPr>
          <a:xfrm>
            <a:off x="713373" y="3847119"/>
            <a:ext cx="825392" cy="825392"/>
            <a:chOff x="348199" y="179450"/>
            <a:chExt cx="1116300" cy="1116300"/>
          </a:xfrm>
        </p:grpSpPr>
        <p:sp>
          <p:nvSpPr>
            <p:cNvPr id="184" name="Google Shape;184;p23"/>
            <p:cNvSpPr/>
            <p:nvPr/>
          </p:nvSpPr>
          <p:spPr>
            <a:xfrm rot="-5400000">
              <a:off x="574557" y="405788"/>
              <a:ext cx="663600" cy="663600"/>
            </a:xfrm>
            <a:prstGeom prst="pie">
              <a:avLst>
                <a:gd fmla="val 10792838" name="adj1"/>
                <a:gd fmla="val 16200000" name="adj2"/>
              </a:avLst>
            </a:prstGeom>
            <a:solidFill>
              <a:schemeClr val="dk2">
                <a:alpha val="121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3"/>
            <p:cNvSpPr/>
            <p:nvPr/>
          </p:nvSpPr>
          <p:spPr>
            <a:xfrm rot="-5400000">
              <a:off x="348199" y="179450"/>
              <a:ext cx="1116300" cy="1116300"/>
            </a:xfrm>
            <a:prstGeom prst="pie">
              <a:avLst>
                <a:gd fmla="val 10792838" name="adj1"/>
                <a:gd fmla="val 16200000" name="adj2"/>
              </a:avLst>
            </a:prstGeom>
            <a:solidFill>
              <a:schemeClr val="dk2">
                <a:alpha val="121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6" name="Google Shape;186;p23"/>
          <p:cNvSpPr txBox="1"/>
          <p:nvPr>
            <p:ph idx="1" type="body"/>
          </p:nvPr>
        </p:nvSpPr>
        <p:spPr>
          <a:xfrm>
            <a:off x="1303800" y="4138975"/>
            <a:ext cx="5843100" cy="534900"/>
          </a:xfrm>
          <a:prstGeom prst="rect">
            <a:avLst/>
          </a:prstGeom>
          <a:noFill/>
          <a:ln>
            <a:noFill/>
          </a:ln>
        </p:spPr>
        <p:txBody>
          <a:bodyPr anchorCtr="0" anchor="t" bIns="91425" lIns="91425" spcFirstLastPara="1" rIns="91425" wrap="square" tIns="91425">
            <a:normAutofit/>
          </a:bodyPr>
          <a:lstStyle>
            <a:lvl1pPr indent="-228600" lvl="0" marL="457200" rtl="0" algn="l">
              <a:lnSpc>
                <a:spcPct val="100000"/>
              </a:lnSpc>
              <a:spcBef>
                <a:spcPts val="0"/>
              </a:spcBef>
              <a:spcAft>
                <a:spcPts val="0"/>
              </a:spcAft>
              <a:buSzPts val="1300"/>
              <a:buNone/>
              <a:defRPr/>
            </a:lvl1pPr>
          </a:lstStyle>
          <a:p/>
        </p:txBody>
      </p:sp>
      <p:sp>
        <p:nvSpPr>
          <p:cNvPr id="187" name="Google Shape;187;p23"/>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88" name="Shape 188"/>
        <p:cNvGrpSpPr/>
        <p:nvPr/>
      </p:nvGrpSpPr>
      <p:grpSpPr>
        <a:xfrm>
          <a:off x="0" y="0"/>
          <a:ext cx="0" cy="0"/>
          <a:chOff x="0" y="0"/>
          <a:chExt cx="0" cy="0"/>
        </a:xfrm>
      </p:grpSpPr>
      <p:grpSp>
        <p:nvGrpSpPr>
          <p:cNvPr id="189" name="Google Shape;189;p24"/>
          <p:cNvGrpSpPr/>
          <p:nvPr/>
        </p:nvGrpSpPr>
        <p:grpSpPr>
          <a:xfrm>
            <a:off x="49" y="4099200"/>
            <a:ext cx="9144040" cy="1044300"/>
            <a:chOff x="49" y="4099200"/>
            <a:chExt cx="9144040" cy="1044300"/>
          </a:xfrm>
        </p:grpSpPr>
        <p:grpSp>
          <p:nvGrpSpPr>
            <p:cNvPr id="190" name="Google Shape;190;p24"/>
            <p:cNvGrpSpPr/>
            <p:nvPr/>
          </p:nvGrpSpPr>
          <p:grpSpPr>
            <a:xfrm>
              <a:off x="49" y="4309200"/>
              <a:ext cx="231622" cy="834300"/>
              <a:chOff x="2688737" y="4301380"/>
              <a:chExt cx="231900" cy="834300"/>
            </a:xfrm>
          </p:grpSpPr>
          <p:sp>
            <p:nvSpPr>
              <p:cNvPr id="191" name="Google Shape;191;p24"/>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4"/>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4"/>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4"/>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5" name="Google Shape;195;p24"/>
            <p:cNvGrpSpPr/>
            <p:nvPr/>
          </p:nvGrpSpPr>
          <p:grpSpPr>
            <a:xfrm>
              <a:off x="371403" y="4099200"/>
              <a:ext cx="231622" cy="1044300"/>
              <a:chOff x="2688737" y="4091380"/>
              <a:chExt cx="231900" cy="1044300"/>
            </a:xfrm>
          </p:grpSpPr>
          <p:sp>
            <p:nvSpPr>
              <p:cNvPr id="196" name="Google Shape;196;p24"/>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24"/>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24"/>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24"/>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4"/>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1" name="Google Shape;201;p24"/>
            <p:cNvGrpSpPr/>
            <p:nvPr/>
          </p:nvGrpSpPr>
          <p:grpSpPr>
            <a:xfrm>
              <a:off x="742758" y="4309200"/>
              <a:ext cx="231622" cy="834300"/>
              <a:chOff x="2688737" y="4301380"/>
              <a:chExt cx="231900" cy="834300"/>
            </a:xfrm>
          </p:grpSpPr>
          <p:sp>
            <p:nvSpPr>
              <p:cNvPr id="202" name="Google Shape;202;p24"/>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24"/>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4"/>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24"/>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6" name="Google Shape;206;p24"/>
            <p:cNvGrpSpPr/>
            <p:nvPr/>
          </p:nvGrpSpPr>
          <p:grpSpPr>
            <a:xfrm>
              <a:off x="1114112" y="4518900"/>
              <a:ext cx="231622" cy="624600"/>
              <a:chOff x="2688737" y="4511080"/>
              <a:chExt cx="231900" cy="624600"/>
            </a:xfrm>
          </p:grpSpPr>
          <p:sp>
            <p:nvSpPr>
              <p:cNvPr id="207" name="Google Shape;207;p24"/>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4"/>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24"/>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0" name="Google Shape;210;p24"/>
            <p:cNvGrpSpPr/>
            <p:nvPr/>
          </p:nvGrpSpPr>
          <p:grpSpPr>
            <a:xfrm>
              <a:off x="1856753" y="4099200"/>
              <a:ext cx="231600" cy="1044300"/>
              <a:chOff x="1856753" y="4099200"/>
              <a:chExt cx="231600" cy="1044300"/>
            </a:xfrm>
          </p:grpSpPr>
          <p:sp>
            <p:nvSpPr>
              <p:cNvPr id="211" name="Google Shape;211;p24"/>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24"/>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4"/>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24"/>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24"/>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6" name="Google Shape;216;p24"/>
            <p:cNvGrpSpPr/>
            <p:nvPr/>
          </p:nvGrpSpPr>
          <p:grpSpPr>
            <a:xfrm>
              <a:off x="2228107" y="4309200"/>
              <a:ext cx="231600" cy="834300"/>
              <a:chOff x="2228107" y="4309200"/>
              <a:chExt cx="231600" cy="834300"/>
            </a:xfrm>
          </p:grpSpPr>
          <p:sp>
            <p:nvSpPr>
              <p:cNvPr id="217" name="Google Shape;217;p24"/>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24"/>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24"/>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24"/>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1" name="Google Shape;221;p24"/>
            <p:cNvGrpSpPr/>
            <p:nvPr/>
          </p:nvGrpSpPr>
          <p:grpSpPr>
            <a:xfrm>
              <a:off x="2599462" y="4518900"/>
              <a:ext cx="231600" cy="624600"/>
              <a:chOff x="2599462" y="4518900"/>
              <a:chExt cx="231600" cy="624600"/>
            </a:xfrm>
          </p:grpSpPr>
          <p:sp>
            <p:nvSpPr>
              <p:cNvPr id="222" name="Google Shape;222;p24"/>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24"/>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24"/>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5" name="Google Shape;225;p24"/>
            <p:cNvGrpSpPr/>
            <p:nvPr/>
          </p:nvGrpSpPr>
          <p:grpSpPr>
            <a:xfrm>
              <a:off x="3342171" y="4099200"/>
              <a:ext cx="231600" cy="1044300"/>
              <a:chOff x="3342171" y="4099200"/>
              <a:chExt cx="231600" cy="1044300"/>
            </a:xfrm>
          </p:grpSpPr>
          <p:sp>
            <p:nvSpPr>
              <p:cNvPr id="226" name="Google Shape;226;p24"/>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24"/>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24"/>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24"/>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24"/>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1" name="Google Shape;231;p24"/>
            <p:cNvGrpSpPr/>
            <p:nvPr/>
          </p:nvGrpSpPr>
          <p:grpSpPr>
            <a:xfrm>
              <a:off x="3713525" y="4309200"/>
              <a:ext cx="231600" cy="834300"/>
              <a:chOff x="3713525" y="4309200"/>
              <a:chExt cx="231600" cy="834300"/>
            </a:xfrm>
          </p:grpSpPr>
          <p:sp>
            <p:nvSpPr>
              <p:cNvPr id="232" name="Google Shape;232;p24"/>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24"/>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24"/>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24"/>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6" name="Google Shape;236;p24"/>
            <p:cNvGrpSpPr/>
            <p:nvPr/>
          </p:nvGrpSpPr>
          <p:grpSpPr>
            <a:xfrm>
              <a:off x="1485398" y="4309200"/>
              <a:ext cx="231600" cy="834300"/>
              <a:chOff x="1485398" y="4309200"/>
              <a:chExt cx="231600" cy="834300"/>
            </a:xfrm>
          </p:grpSpPr>
          <p:sp>
            <p:nvSpPr>
              <p:cNvPr id="237" name="Google Shape;237;p24"/>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24"/>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24"/>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24"/>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1" name="Google Shape;241;p24"/>
            <p:cNvGrpSpPr/>
            <p:nvPr/>
          </p:nvGrpSpPr>
          <p:grpSpPr>
            <a:xfrm>
              <a:off x="4084879" y="4518900"/>
              <a:ext cx="231600" cy="624600"/>
              <a:chOff x="4084879" y="4518900"/>
              <a:chExt cx="231600" cy="624600"/>
            </a:xfrm>
          </p:grpSpPr>
          <p:sp>
            <p:nvSpPr>
              <p:cNvPr id="242" name="Google Shape;242;p24"/>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4"/>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24"/>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5" name="Google Shape;245;p24"/>
            <p:cNvGrpSpPr/>
            <p:nvPr/>
          </p:nvGrpSpPr>
          <p:grpSpPr>
            <a:xfrm>
              <a:off x="2970816" y="4309200"/>
              <a:ext cx="231600" cy="834300"/>
              <a:chOff x="2970816" y="4309200"/>
              <a:chExt cx="231600" cy="834300"/>
            </a:xfrm>
          </p:grpSpPr>
          <p:sp>
            <p:nvSpPr>
              <p:cNvPr id="246" name="Google Shape;246;p24"/>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24"/>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24"/>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24"/>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0" name="Google Shape;250;p24"/>
            <p:cNvGrpSpPr/>
            <p:nvPr/>
          </p:nvGrpSpPr>
          <p:grpSpPr>
            <a:xfrm>
              <a:off x="4456234" y="4309200"/>
              <a:ext cx="231600" cy="834300"/>
              <a:chOff x="4456234" y="4309200"/>
              <a:chExt cx="231600" cy="834300"/>
            </a:xfrm>
          </p:grpSpPr>
          <p:sp>
            <p:nvSpPr>
              <p:cNvPr id="251" name="Google Shape;251;p24"/>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24"/>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24"/>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24"/>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5" name="Google Shape;255;p24"/>
            <p:cNvGrpSpPr/>
            <p:nvPr/>
          </p:nvGrpSpPr>
          <p:grpSpPr>
            <a:xfrm>
              <a:off x="4827588" y="4099200"/>
              <a:ext cx="231600" cy="1044300"/>
              <a:chOff x="4827588" y="4099200"/>
              <a:chExt cx="231600" cy="1044300"/>
            </a:xfrm>
          </p:grpSpPr>
          <p:sp>
            <p:nvSpPr>
              <p:cNvPr id="256" name="Google Shape;256;p24"/>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24"/>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24"/>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24"/>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24"/>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1" name="Google Shape;261;p24"/>
            <p:cNvGrpSpPr/>
            <p:nvPr/>
          </p:nvGrpSpPr>
          <p:grpSpPr>
            <a:xfrm>
              <a:off x="5198943" y="4309200"/>
              <a:ext cx="231600" cy="834300"/>
              <a:chOff x="5198943" y="4309200"/>
              <a:chExt cx="231600" cy="834300"/>
            </a:xfrm>
          </p:grpSpPr>
          <p:sp>
            <p:nvSpPr>
              <p:cNvPr id="262" name="Google Shape;262;p24"/>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24"/>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24"/>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24"/>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6" name="Google Shape;266;p24"/>
            <p:cNvGrpSpPr/>
            <p:nvPr/>
          </p:nvGrpSpPr>
          <p:grpSpPr>
            <a:xfrm>
              <a:off x="5570297" y="4518900"/>
              <a:ext cx="231600" cy="624600"/>
              <a:chOff x="5570297" y="4518900"/>
              <a:chExt cx="231600" cy="624600"/>
            </a:xfrm>
          </p:grpSpPr>
          <p:sp>
            <p:nvSpPr>
              <p:cNvPr id="267" name="Google Shape;267;p24"/>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24"/>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24"/>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0" name="Google Shape;270;p24"/>
            <p:cNvGrpSpPr/>
            <p:nvPr/>
          </p:nvGrpSpPr>
          <p:grpSpPr>
            <a:xfrm>
              <a:off x="5941652" y="4309200"/>
              <a:ext cx="231600" cy="834300"/>
              <a:chOff x="5941652" y="4309200"/>
              <a:chExt cx="231600" cy="834300"/>
            </a:xfrm>
          </p:grpSpPr>
          <p:sp>
            <p:nvSpPr>
              <p:cNvPr id="271" name="Google Shape;271;p24"/>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24"/>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24"/>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24"/>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5" name="Google Shape;275;p24"/>
            <p:cNvGrpSpPr/>
            <p:nvPr/>
          </p:nvGrpSpPr>
          <p:grpSpPr>
            <a:xfrm>
              <a:off x="6313006" y="4099200"/>
              <a:ext cx="231600" cy="1044300"/>
              <a:chOff x="6313006" y="4099200"/>
              <a:chExt cx="231600" cy="1044300"/>
            </a:xfrm>
          </p:grpSpPr>
          <p:sp>
            <p:nvSpPr>
              <p:cNvPr id="276" name="Google Shape;276;p24"/>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24"/>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24"/>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24"/>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24"/>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1" name="Google Shape;281;p24"/>
            <p:cNvGrpSpPr/>
            <p:nvPr/>
          </p:nvGrpSpPr>
          <p:grpSpPr>
            <a:xfrm>
              <a:off x="6684361" y="4309200"/>
              <a:ext cx="231600" cy="834300"/>
              <a:chOff x="6684361" y="4309200"/>
              <a:chExt cx="231600" cy="834300"/>
            </a:xfrm>
          </p:grpSpPr>
          <p:sp>
            <p:nvSpPr>
              <p:cNvPr id="282" name="Google Shape;282;p24"/>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24"/>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24"/>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24"/>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6" name="Google Shape;286;p24"/>
            <p:cNvGrpSpPr/>
            <p:nvPr/>
          </p:nvGrpSpPr>
          <p:grpSpPr>
            <a:xfrm>
              <a:off x="7055715" y="4518900"/>
              <a:ext cx="231600" cy="624600"/>
              <a:chOff x="7055715" y="4518900"/>
              <a:chExt cx="231600" cy="624600"/>
            </a:xfrm>
          </p:grpSpPr>
          <p:sp>
            <p:nvSpPr>
              <p:cNvPr id="287" name="Google Shape;287;p24"/>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24"/>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24"/>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0" name="Google Shape;290;p24"/>
            <p:cNvGrpSpPr/>
            <p:nvPr/>
          </p:nvGrpSpPr>
          <p:grpSpPr>
            <a:xfrm>
              <a:off x="7798424" y="4099200"/>
              <a:ext cx="231600" cy="1044300"/>
              <a:chOff x="7798424" y="4099200"/>
              <a:chExt cx="231600" cy="1044300"/>
            </a:xfrm>
          </p:grpSpPr>
          <p:sp>
            <p:nvSpPr>
              <p:cNvPr id="291" name="Google Shape;291;p24"/>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24"/>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24"/>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24"/>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24"/>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6" name="Google Shape;296;p24"/>
            <p:cNvGrpSpPr/>
            <p:nvPr/>
          </p:nvGrpSpPr>
          <p:grpSpPr>
            <a:xfrm>
              <a:off x="8169779" y="4309200"/>
              <a:ext cx="231600" cy="834300"/>
              <a:chOff x="8169779" y="4309200"/>
              <a:chExt cx="231600" cy="834300"/>
            </a:xfrm>
          </p:grpSpPr>
          <p:sp>
            <p:nvSpPr>
              <p:cNvPr id="297" name="Google Shape;297;p24"/>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24"/>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24"/>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24"/>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1" name="Google Shape;301;p24"/>
            <p:cNvGrpSpPr/>
            <p:nvPr/>
          </p:nvGrpSpPr>
          <p:grpSpPr>
            <a:xfrm>
              <a:off x="7427070" y="4309200"/>
              <a:ext cx="231600" cy="834300"/>
              <a:chOff x="7427070" y="4309200"/>
              <a:chExt cx="231600" cy="834300"/>
            </a:xfrm>
          </p:grpSpPr>
          <p:sp>
            <p:nvSpPr>
              <p:cNvPr id="302" name="Google Shape;302;p24"/>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24"/>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24"/>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24"/>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6" name="Google Shape;306;p24"/>
            <p:cNvGrpSpPr/>
            <p:nvPr/>
          </p:nvGrpSpPr>
          <p:grpSpPr>
            <a:xfrm>
              <a:off x="8541133" y="4518900"/>
              <a:ext cx="231600" cy="624600"/>
              <a:chOff x="8541133" y="4518900"/>
              <a:chExt cx="231600" cy="624600"/>
            </a:xfrm>
          </p:grpSpPr>
          <p:sp>
            <p:nvSpPr>
              <p:cNvPr id="307" name="Google Shape;307;p24"/>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24"/>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24"/>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0" name="Google Shape;310;p24"/>
            <p:cNvGrpSpPr/>
            <p:nvPr/>
          </p:nvGrpSpPr>
          <p:grpSpPr>
            <a:xfrm>
              <a:off x="8912488" y="4309200"/>
              <a:ext cx="231600" cy="834300"/>
              <a:chOff x="8912488" y="4309200"/>
              <a:chExt cx="231600" cy="834300"/>
            </a:xfrm>
          </p:grpSpPr>
          <p:sp>
            <p:nvSpPr>
              <p:cNvPr id="311" name="Google Shape;311;p24"/>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24"/>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24"/>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24"/>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15" name="Google Shape;315;p24"/>
          <p:cNvSpPr txBox="1"/>
          <p:nvPr>
            <p:ph hasCustomPrompt="1" type="title"/>
          </p:nvPr>
        </p:nvSpPr>
        <p:spPr>
          <a:xfrm>
            <a:off x="1388625" y="772725"/>
            <a:ext cx="6366900" cy="18633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8000"/>
              <a:buNone/>
              <a:defRPr sz="8000">
                <a:solidFill>
                  <a:schemeClr val="lt1"/>
                </a:solidFill>
              </a:defRPr>
            </a:lvl1pPr>
            <a:lvl2pPr lvl="1" rtl="0" algn="ctr">
              <a:lnSpc>
                <a:spcPct val="100000"/>
              </a:lnSpc>
              <a:spcBef>
                <a:spcPts val="0"/>
              </a:spcBef>
              <a:spcAft>
                <a:spcPts val="0"/>
              </a:spcAft>
              <a:buClr>
                <a:schemeClr val="lt1"/>
              </a:buClr>
              <a:buSzPts val="8000"/>
              <a:buNone/>
              <a:defRPr sz="8000">
                <a:solidFill>
                  <a:schemeClr val="lt1"/>
                </a:solidFill>
              </a:defRPr>
            </a:lvl2pPr>
            <a:lvl3pPr lvl="2" rtl="0" algn="ctr">
              <a:lnSpc>
                <a:spcPct val="100000"/>
              </a:lnSpc>
              <a:spcBef>
                <a:spcPts val="0"/>
              </a:spcBef>
              <a:spcAft>
                <a:spcPts val="0"/>
              </a:spcAft>
              <a:buClr>
                <a:schemeClr val="lt1"/>
              </a:buClr>
              <a:buSzPts val="8000"/>
              <a:buNone/>
              <a:defRPr sz="8000">
                <a:solidFill>
                  <a:schemeClr val="lt1"/>
                </a:solidFill>
              </a:defRPr>
            </a:lvl3pPr>
            <a:lvl4pPr lvl="3" rtl="0" algn="ctr">
              <a:lnSpc>
                <a:spcPct val="100000"/>
              </a:lnSpc>
              <a:spcBef>
                <a:spcPts val="0"/>
              </a:spcBef>
              <a:spcAft>
                <a:spcPts val="0"/>
              </a:spcAft>
              <a:buClr>
                <a:schemeClr val="lt1"/>
              </a:buClr>
              <a:buSzPts val="8000"/>
              <a:buNone/>
              <a:defRPr sz="8000">
                <a:solidFill>
                  <a:schemeClr val="lt1"/>
                </a:solidFill>
              </a:defRPr>
            </a:lvl4pPr>
            <a:lvl5pPr lvl="4" rtl="0" algn="ctr">
              <a:lnSpc>
                <a:spcPct val="100000"/>
              </a:lnSpc>
              <a:spcBef>
                <a:spcPts val="0"/>
              </a:spcBef>
              <a:spcAft>
                <a:spcPts val="0"/>
              </a:spcAft>
              <a:buClr>
                <a:schemeClr val="lt1"/>
              </a:buClr>
              <a:buSzPts val="8000"/>
              <a:buNone/>
              <a:defRPr sz="8000">
                <a:solidFill>
                  <a:schemeClr val="lt1"/>
                </a:solidFill>
              </a:defRPr>
            </a:lvl5pPr>
            <a:lvl6pPr lvl="5" rtl="0" algn="ctr">
              <a:lnSpc>
                <a:spcPct val="100000"/>
              </a:lnSpc>
              <a:spcBef>
                <a:spcPts val="0"/>
              </a:spcBef>
              <a:spcAft>
                <a:spcPts val="0"/>
              </a:spcAft>
              <a:buClr>
                <a:schemeClr val="lt1"/>
              </a:buClr>
              <a:buSzPts val="8000"/>
              <a:buNone/>
              <a:defRPr sz="8000">
                <a:solidFill>
                  <a:schemeClr val="lt1"/>
                </a:solidFill>
              </a:defRPr>
            </a:lvl6pPr>
            <a:lvl7pPr lvl="6" rtl="0" algn="ctr">
              <a:lnSpc>
                <a:spcPct val="100000"/>
              </a:lnSpc>
              <a:spcBef>
                <a:spcPts val="0"/>
              </a:spcBef>
              <a:spcAft>
                <a:spcPts val="0"/>
              </a:spcAft>
              <a:buClr>
                <a:schemeClr val="lt1"/>
              </a:buClr>
              <a:buSzPts val="8000"/>
              <a:buNone/>
              <a:defRPr sz="8000">
                <a:solidFill>
                  <a:schemeClr val="lt1"/>
                </a:solidFill>
              </a:defRPr>
            </a:lvl7pPr>
            <a:lvl8pPr lvl="7" rtl="0" algn="ctr">
              <a:lnSpc>
                <a:spcPct val="100000"/>
              </a:lnSpc>
              <a:spcBef>
                <a:spcPts val="0"/>
              </a:spcBef>
              <a:spcAft>
                <a:spcPts val="0"/>
              </a:spcAft>
              <a:buClr>
                <a:schemeClr val="lt1"/>
              </a:buClr>
              <a:buSzPts val="8000"/>
              <a:buNone/>
              <a:defRPr sz="8000">
                <a:solidFill>
                  <a:schemeClr val="lt1"/>
                </a:solidFill>
              </a:defRPr>
            </a:lvl8pPr>
            <a:lvl9pPr lvl="8" rtl="0" algn="ctr">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316" name="Google Shape;316;p24"/>
          <p:cNvSpPr txBox="1"/>
          <p:nvPr>
            <p:ph idx="1" type="body"/>
          </p:nvPr>
        </p:nvSpPr>
        <p:spPr>
          <a:xfrm>
            <a:off x="1388625" y="2712300"/>
            <a:ext cx="6366900" cy="1111200"/>
          </a:xfrm>
          <a:prstGeom prst="rect">
            <a:avLst/>
          </a:prstGeom>
          <a:noFill/>
          <a:ln>
            <a:noFill/>
          </a:ln>
        </p:spPr>
        <p:txBody>
          <a:bodyPr anchorCtr="0" anchor="t" bIns="91425" lIns="91425" spcFirstLastPara="1" rIns="91425" wrap="square" tIns="91425">
            <a:normAutofit/>
          </a:bodyPr>
          <a:lstStyle>
            <a:lvl1pPr indent="-311150" lvl="0" marL="457200" rtl="0" algn="ctr">
              <a:lnSpc>
                <a:spcPct val="115000"/>
              </a:lnSpc>
              <a:spcBef>
                <a:spcPts val="0"/>
              </a:spcBef>
              <a:spcAft>
                <a:spcPts val="0"/>
              </a:spcAft>
              <a:buClr>
                <a:schemeClr val="lt1"/>
              </a:buClr>
              <a:buSzPts val="1300"/>
              <a:buChar char="●"/>
              <a:defRPr>
                <a:solidFill>
                  <a:schemeClr val="lt1"/>
                </a:solidFill>
              </a:defRPr>
            </a:lvl1pPr>
            <a:lvl2pPr indent="-298450" lvl="1" marL="914400" rtl="0" algn="ctr">
              <a:lnSpc>
                <a:spcPct val="115000"/>
              </a:lnSpc>
              <a:spcBef>
                <a:spcPts val="0"/>
              </a:spcBef>
              <a:spcAft>
                <a:spcPts val="0"/>
              </a:spcAft>
              <a:buClr>
                <a:schemeClr val="lt1"/>
              </a:buClr>
              <a:buSzPts val="1100"/>
              <a:buChar char="○"/>
              <a:defRPr>
                <a:solidFill>
                  <a:schemeClr val="lt1"/>
                </a:solidFill>
              </a:defRPr>
            </a:lvl2pPr>
            <a:lvl3pPr indent="-298450" lvl="2" marL="1371600" rtl="0" algn="ctr">
              <a:lnSpc>
                <a:spcPct val="115000"/>
              </a:lnSpc>
              <a:spcBef>
                <a:spcPts val="0"/>
              </a:spcBef>
              <a:spcAft>
                <a:spcPts val="0"/>
              </a:spcAft>
              <a:buClr>
                <a:schemeClr val="lt1"/>
              </a:buClr>
              <a:buSzPts val="1100"/>
              <a:buChar char="■"/>
              <a:defRPr>
                <a:solidFill>
                  <a:schemeClr val="lt1"/>
                </a:solidFill>
              </a:defRPr>
            </a:lvl3pPr>
            <a:lvl4pPr indent="-298450" lvl="3" marL="1828800" rtl="0" algn="ctr">
              <a:lnSpc>
                <a:spcPct val="115000"/>
              </a:lnSpc>
              <a:spcBef>
                <a:spcPts val="0"/>
              </a:spcBef>
              <a:spcAft>
                <a:spcPts val="0"/>
              </a:spcAft>
              <a:buClr>
                <a:schemeClr val="lt1"/>
              </a:buClr>
              <a:buSzPts val="1100"/>
              <a:buChar char="●"/>
              <a:defRPr>
                <a:solidFill>
                  <a:schemeClr val="lt1"/>
                </a:solidFill>
              </a:defRPr>
            </a:lvl4pPr>
            <a:lvl5pPr indent="-298450" lvl="4" marL="2286000" rtl="0" algn="ctr">
              <a:lnSpc>
                <a:spcPct val="115000"/>
              </a:lnSpc>
              <a:spcBef>
                <a:spcPts val="0"/>
              </a:spcBef>
              <a:spcAft>
                <a:spcPts val="0"/>
              </a:spcAft>
              <a:buClr>
                <a:schemeClr val="lt1"/>
              </a:buClr>
              <a:buSzPts val="1100"/>
              <a:buChar char="○"/>
              <a:defRPr>
                <a:solidFill>
                  <a:schemeClr val="lt1"/>
                </a:solidFill>
              </a:defRPr>
            </a:lvl5pPr>
            <a:lvl6pPr indent="-298450" lvl="5" marL="2743200" rtl="0" algn="ctr">
              <a:lnSpc>
                <a:spcPct val="115000"/>
              </a:lnSpc>
              <a:spcBef>
                <a:spcPts val="0"/>
              </a:spcBef>
              <a:spcAft>
                <a:spcPts val="0"/>
              </a:spcAft>
              <a:buClr>
                <a:schemeClr val="lt1"/>
              </a:buClr>
              <a:buSzPts val="1100"/>
              <a:buChar char="■"/>
              <a:defRPr>
                <a:solidFill>
                  <a:schemeClr val="lt1"/>
                </a:solidFill>
              </a:defRPr>
            </a:lvl6pPr>
            <a:lvl7pPr indent="-298450" lvl="6" marL="3200400" rtl="0" algn="ctr">
              <a:lnSpc>
                <a:spcPct val="115000"/>
              </a:lnSpc>
              <a:spcBef>
                <a:spcPts val="0"/>
              </a:spcBef>
              <a:spcAft>
                <a:spcPts val="0"/>
              </a:spcAft>
              <a:buClr>
                <a:schemeClr val="lt1"/>
              </a:buClr>
              <a:buSzPts val="1100"/>
              <a:buChar char="●"/>
              <a:defRPr>
                <a:solidFill>
                  <a:schemeClr val="lt1"/>
                </a:solidFill>
              </a:defRPr>
            </a:lvl7pPr>
            <a:lvl8pPr indent="-298450" lvl="7" marL="3657600" rtl="0" algn="ctr">
              <a:lnSpc>
                <a:spcPct val="115000"/>
              </a:lnSpc>
              <a:spcBef>
                <a:spcPts val="0"/>
              </a:spcBef>
              <a:spcAft>
                <a:spcPts val="0"/>
              </a:spcAft>
              <a:buClr>
                <a:schemeClr val="lt1"/>
              </a:buClr>
              <a:buSzPts val="1100"/>
              <a:buChar char="○"/>
              <a:defRPr>
                <a:solidFill>
                  <a:schemeClr val="lt1"/>
                </a:solidFill>
              </a:defRPr>
            </a:lvl8pPr>
            <a:lvl9pPr indent="-298450" lvl="8" marL="4114800" rtl="0" algn="ctr">
              <a:lnSpc>
                <a:spcPct val="115000"/>
              </a:lnSpc>
              <a:spcBef>
                <a:spcPts val="0"/>
              </a:spcBef>
              <a:spcAft>
                <a:spcPts val="0"/>
              </a:spcAft>
              <a:buClr>
                <a:schemeClr val="lt1"/>
              </a:buClr>
              <a:buSzPts val="1100"/>
              <a:buChar char="■"/>
              <a:defRPr>
                <a:solidFill>
                  <a:schemeClr val="lt1"/>
                </a:solidFill>
              </a:defRPr>
            </a:lvl9pPr>
          </a:lstStyle>
          <a:p/>
        </p:txBody>
      </p:sp>
      <p:sp>
        <p:nvSpPr>
          <p:cNvPr id="317" name="Google Shape;317;p24"/>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5" name="Shape 325"/>
        <p:cNvGrpSpPr/>
        <p:nvPr/>
      </p:nvGrpSpPr>
      <p:grpSpPr>
        <a:xfrm>
          <a:off x="0" y="0"/>
          <a:ext cx="0" cy="0"/>
          <a:chOff x="0" y="0"/>
          <a:chExt cx="0" cy="0"/>
        </a:xfrm>
      </p:grpSpPr>
      <p:sp>
        <p:nvSpPr>
          <p:cNvPr id="326" name="Google Shape;326;p26"/>
          <p:cNvSpPr txBox="1"/>
          <p:nvPr>
            <p:ph type="title"/>
          </p:nvPr>
        </p:nvSpPr>
        <p:spPr>
          <a:xfrm>
            <a:off x="768096" y="438912"/>
            <a:ext cx="7290000" cy="1124700"/>
          </a:xfrm>
          <a:prstGeom prst="rect">
            <a:avLst/>
          </a:prstGeom>
          <a:noFill/>
          <a:ln>
            <a:noFill/>
          </a:ln>
        </p:spPr>
        <p:txBody>
          <a:bodyPr anchorCtr="0" anchor="ctr" bIns="34275" lIns="68575" spcFirstLastPara="1" rIns="68575" wrap="square" tIns="34275">
            <a:normAutofit/>
          </a:bodyPr>
          <a:lstStyle>
            <a:lvl1pPr lvl="0" rtl="0" algn="l">
              <a:lnSpc>
                <a:spcPct val="80000"/>
              </a:lnSpc>
              <a:spcBef>
                <a:spcPts val="0"/>
              </a:spcBef>
              <a:spcAft>
                <a:spcPts val="0"/>
              </a:spcAft>
              <a:buClr>
                <a:srgbClr val="0C0C0C"/>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27" name="Google Shape;327;p26"/>
          <p:cNvSpPr txBox="1"/>
          <p:nvPr>
            <p:ph idx="1" type="body"/>
          </p:nvPr>
        </p:nvSpPr>
        <p:spPr>
          <a:xfrm>
            <a:off x="768096" y="1714500"/>
            <a:ext cx="7290000" cy="3017400"/>
          </a:xfrm>
          <a:prstGeom prst="rect">
            <a:avLst/>
          </a:prstGeom>
          <a:noFill/>
          <a:ln>
            <a:noFill/>
          </a:ln>
        </p:spPr>
        <p:txBody>
          <a:bodyPr anchorCtr="0" anchor="t" bIns="34275" lIns="34275" spcFirstLastPara="1" rIns="34275" wrap="square" tIns="34275">
            <a:normAutofit/>
          </a:bodyPr>
          <a:lstStyle>
            <a:lvl1pPr indent="-317500" lvl="0" marL="457200" rtl="0" algn="l">
              <a:lnSpc>
                <a:spcPct val="90000"/>
              </a:lnSpc>
              <a:spcBef>
                <a:spcPts val="900"/>
              </a:spcBef>
              <a:spcAft>
                <a:spcPts val="0"/>
              </a:spcAft>
              <a:buSzPts val="1400"/>
              <a:buChar char=" "/>
              <a:defRPr/>
            </a:lvl1pPr>
            <a:lvl2pPr indent="-317500" lvl="1" marL="914400" rtl="0" algn="l">
              <a:lnSpc>
                <a:spcPct val="90000"/>
              </a:lnSpc>
              <a:spcBef>
                <a:spcPts val="200"/>
              </a:spcBef>
              <a:spcAft>
                <a:spcPts val="0"/>
              </a:spcAft>
              <a:buSzPts val="1400"/>
              <a:buChar char="🢝"/>
              <a:defRPr/>
            </a:lvl2pPr>
            <a:lvl3pPr indent="-317500" lvl="2" marL="1371600" rtl="0" algn="l">
              <a:lnSpc>
                <a:spcPct val="90000"/>
              </a:lnSpc>
              <a:spcBef>
                <a:spcPts val="300"/>
              </a:spcBef>
              <a:spcAft>
                <a:spcPts val="0"/>
              </a:spcAft>
              <a:buSzPts val="1400"/>
              <a:buChar char="🢝"/>
              <a:defRPr/>
            </a:lvl3pPr>
            <a:lvl4pPr indent="-317500" lvl="3" marL="1828800" rtl="0" algn="l">
              <a:lnSpc>
                <a:spcPct val="90000"/>
              </a:lnSpc>
              <a:spcBef>
                <a:spcPts val="300"/>
              </a:spcBef>
              <a:spcAft>
                <a:spcPts val="0"/>
              </a:spcAft>
              <a:buSzPts val="1400"/>
              <a:buChar char="🢝"/>
              <a:defRPr/>
            </a:lvl4pPr>
            <a:lvl5pPr indent="-317500" lvl="4" marL="2286000" rtl="0" algn="l">
              <a:lnSpc>
                <a:spcPct val="90000"/>
              </a:lnSpc>
              <a:spcBef>
                <a:spcPts val="300"/>
              </a:spcBef>
              <a:spcAft>
                <a:spcPts val="0"/>
              </a:spcAft>
              <a:buSzPts val="1400"/>
              <a:buChar char="🢝"/>
              <a:defRPr/>
            </a:lvl5pPr>
            <a:lvl6pPr indent="-317500" lvl="5" marL="2743200" rtl="0" algn="l">
              <a:lnSpc>
                <a:spcPct val="90000"/>
              </a:lnSpc>
              <a:spcBef>
                <a:spcPts val="300"/>
              </a:spcBef>
              <a:spcAft>
                <a:spcPts val="0"/>
              </a:spcAft>
              <a:buSzPts val="1400"/>
              <a:buChar char="🢝"/>
              <a:defRPr/>
            </a:lvl6pPr>
            <a:lvl7pPr indent="-317500" lvl="6" marL="3200400" rtl="0" algn="l">
              <a:lnSpc>
                <a:spcPct val="90000"/>
              </a:lnSpc>
              <a:spcBef>
                <a:spcPts val="300"/>
              </a:spcBef>
              <a:spcAft>
                <a:spcPts val="0"/>
              </a:spcAft>
              <a:buSzPts val="1400"/>
              <a:buChar char="🢝"/>
              <a:defRPr/>
            </a:lvl7pPr>
            <a:lvl8pPr indent="-317500" lvl="7" marL="3657600" rtl="0" algn="l">
              <a:lnSpc>
                <a:spcPct val="90000"/>
              </a:lnSpc>
              <a:spcBef>
                <a:spcPts val="300"/>
              </a:spcBef>
              <a:spcAft>
                <a:spcPts val="0"/>
              </a:spcAft>
              <a:buSzPts val="1400"/>
              <a:buChar char="🢝"/>
              <a:defRPr/>
            </a:lvl8pPr>
            <a:lvl9pPr indent="-317500" lvl="8" marL="4114800" rtl="0" algn="l">
              <a:lnSpc>
                <a:spcPct val="90000"/>
              </a:lnSpc>
              <a:spcBef>
                <a:spcPts val="300"/>
              </a:spcBef>
              <a:spcAft>
                <a:spcPts val="300"/>
              </a:spcAft>
              <a:buSzPts val="1400"/>
              <a:buChar char="🢝"/>
              <a:defRPr/>
            </a:lvl9pPr>
          </a:lstStyle>
          <a:p/>
        </p:txBody>
      </p:sp>
      <p:sp>
        <p:nvSpPr>
          <p:cNvPr id="328" name="Google Shape;328;p26"/>
          <p:cNvSpPr txBox="1"/>
          <p:nvPr>
            <p:ph idx="10" type="dt"/>
          </p:nvPr>
        </p:nvSpPr>
        <p:spPr>
          <a:xfrm>
            <a:off x="768097" y="4853028"/>
            <a:ext cx="16155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29" name="Google Shape;329;p26"/>
          <p:cNvSpPr txBox="1"/>
          <p:nvPr>
            <p:ph idx="11" type="ftr"/>
          </p:nvPr>
        </p:nvSpPr>
        <p:spPr>
          <a:xfrm>
            <a:off x="3632199" y="4853028"/>
            <a:ext cx="44262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30" name="Google Shape;330;p26"/>
          <p:cNvSpPr txBox="1"/>
          <p:nvPr>
            <p:ph idx="12" type="sldNum"/>
          </p:nvPr>
        </p:nvSpPr>
        <p:spPr>
          <a:xfrm>
            <a:off x="8128000" y="4853028"/>
            <a:ext cx="730200" cy="2058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31" name="Shape 331"/>
        <p:cNvGrpSpPr/>
        <p:nvPr/>
      </p:nvGrpSpPr>
      <p:grpSpPr>
        <a:xfrm>
          <a:off x="0" y="0"/>
          <a:ext cx="0" cy="0"/>
          <a:chOff x="0" y="0"/>
          <a:chExt cx="0" cy="0"/>
        </a:xfrm>
      </p:grpSpPr>
      <p:sp>
        <p:nvSpPr>
          <p:cNvPr id="332" name="Google Shape;332;p27"/>
          <p:cNvSpPr/>
          <p:nvPr/>
        </p:nvSpPr>
        <p:spPr>
          <a:xfrm>
            <a:off x="0" y="0"/>
            <a:ext cx="9144000" cy="3429000"/>
          </a:xfrm>
          <a:prstGeom prst="rect">
            <a:avLst/>
          </a:prstGeom>
          <a:solidFill>
            <a:srgbClr val="1482AB"/>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3" name="Google Shape;333;p27"/>
          <p:cNvSpPr/>
          <p:nvPr/>
        </p:nvSpPr>
        <p:spPr>
          <a:xfrm>
            <a:off x="-1" y="0"/>
            <a:ext cx="9144000" cy="3429001"/>
          </a:xfrm>
          <a:custGeom>
            <a:rect b="b" l="l" r="r" t="t"/>
            <a:pathLst>
              <a:path extrusionOk="0" h="4572001" w="1219200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4" name="Google Shape;334;p27"/>
          <p:cNvSpPr txBox="1"/>
          <p:nvPr>
            <p:ph type="ctrTitle"/>
          </p:nvPr>
        </p:nvSpPr>
        <p:spPr>
          <a:xfrm>
            <a:off x="342900" y="3720103"/>
            <a:ext cx="5829300" cy="1097400"/>
          </a:xfrm>
          <a:prstGeom prst="rect">
            <a:avLst/>
          </a:prstGeom>
          <a:noFill/>
          <a:ln>
            <a:noFill/>
          </a:ln>
        </p:spPr>
        <p:txBody>
          <a:bodyPr anchorCtr="0" anchor="ctr" bIns="34275" lIns="68575" spcFirstLastPara="1" rIns="68575" wrap="square" tIns="34275">
            <a:normAutofit/>
          </a:bodyPr>
          <a:lstStyle>
            <a:lvl1pPr lvl="0" rtl="0" algn="r">
              <a:lnSpc>
                <a:spcPct val="80000"/>
              </a:lnSpc>
              <a:spcBef>
                <a:spcPts val="0"/>
              </a:spcBef>
              <a:spcAft>
                <a:spcPts val="0"/>
              </a:spcAft>
              <a:buClr>
                <a:srgbClr val="0C0C0C"/>
              </a:buClr>
              <a:buSzPts val="3800"/>
              <a:buFont typeface="Twentieth Century"/>
              <a:buNone/>
              <a:defRPr sz="38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35" name="Google Shape;335;p27"/>
          <p:cNvSpPr txBox="1"/>
          <p:nvPr>
            <p:ph idx="1" type="subTitle"/>
          </p:nvPr>
        </p:nvSpPr>
        <p:spPr>
          <a:xfrm>
            <a:off x="6457950" y="3720103"/>
            <a:ext cx="2400300" cy="1097400"/>
          </a:xfrm>
          <a:prstGeom prst="rect">
            <a:avLst/>
          </a:prstGeom>
          <a:noFill/>
          <a:ln>
            <a:noFill/>
          </a:ln>
        </p:spPr>
        <p:txBody>
          <a:bodyPr anchorCtr="0" anchor="ctr" bIns="34275" lIns="68575" spcFirstLastPara="1" rIns="68575" wrap="square" tIns="34275">
            <a:normAutofit/>
          </a:bodyPr>
          <a:lstStyle>
            <a:lvl1pPr lvl="0" rtl="0" algn="l">
              <a:lnSpc>
                <a:spcPct val="100000"/>
              </a:lnSpc>
              <a:spcBef>
                <a:spcPts val="0"/>
              </a:spcBef>
              <a:spcAft>
                <a:spcPts val="0"/>
              </a:spcAft>
              <a:buSzPts val="1400"/>
              <a:buNone/>
              <a:defRPr sz="1400">
                <a:solidFill>
                  <a:srgbClr val="0C0C0C"/>
                </a:solidFill>
              </a:defRPr>
            </a:lvl1pPr>
            <a:lvl2pPr lvl="1" rtl="0" algn="ctr">
              <a:lnSpc>
                <a:spcPct val="90000"/>
              </a:lnSpc>
              <a:spcBef>
                <a:spcPts val="200"/>
              </a:spcBef>
              <a:spcAft>
                <a:spcPts val="0"/>
              </a:spcAft>
              <a:buSzPts val="1400"/>
              <a:buNone/>
              <a:defRPr sz="1400"/>
            </a:lvl2pPr>
            <a:lvl3pPr lvl="2" rtl="0" algn="ctr">
              <a:lnSpc>
                <a:spcPct val="90000"/>
              </a:lnSpc>
              <a:spcBef>
                <a:spcPts val="300"/>
              </a:spcBef>
              <a:spcAft>
                <a:spcPts val="0"/>
              </a:spcAft>
              <a:buSzPts val="1400"/>
              <a:buNone/>
              <a:defRPr sz="1400"/>
            </a:lvl3pPr>
            <a:lvl4pPr lvl="3" rtl="0" algn="ctr">
              <a:lnSpc>
                <a:spcPct val="90000"/>
              </a:lnSpc>
              <a:spcBef>
                <a:spcPts val="300"/>
              </a:spcBef>
              <a:spcAft>
                <a:spcPts val="0"/>
              </a:spcAft>
              <a:buSzPts val="1400"/>
              <a:buNone/>
              <a:defRPr sz="1400"/>
            </a:lvl4pPr>
            <a:lvl5pPr lvl="4" rtl="0" algn="ctr">
              <a:lnSpc>
                <a:spcPct val="90000"/>
              </a:lnSpc>
              <a:spcBef>
                <a:spcPts val="300"/>
              </a:spcBef>
              <a:spcAft>
                <a:spcPts val="0"/>
              </a:spcAft>
              <a:buSzPts val="1400"/>
              <a:buNone/>
              <a:defRPr sz="1400"/>
            </a:lvl5pPr>
            <a:lvl6pPr lvl="5" rtl="0" algn="ctr">
              <a:lnSpc>
                <a:spcPct val="90000"/>
              </a:lnSpc>
              <a:spcBef>
                <a:spcPts val="300"/>
              </a:spcBef>
              <a:spcAft>
                <a:spcPts val="0"/>
              </a:spcAft>
              <a:buSzPts val="1400"/>
              <a:buNone/>
              <a:defRPr sz="1400"/>
            </a:lvl6pPr>
            <a:lvl7pPr lvl="6" rtl="0" algn="ctr">
              <a:lnSpc>
                <a:spcPct val="90000"/>
              </a:lnSpc>
              <a:spcBef>
                <a:spcPts val="300"/>
              </a:spcBef>
              <a:spcAft>
                <a:spcPts val="0"/>
              </a:spcAft>
              <a:buSzPts val="1400"/>
              <a:buNone/>
              <a:defRPr sz="1400"/>
            </a:lvl7pPr>
            <a:lvl8pPr lvl="7" rtl="0" algn="ctr">
              <a:lnSpc>
                <a:spcPct val="90000"/>
              </a:lnSpc>
              <a:spcBef>
                <a:spcPts val="300"/>
              </a:spcBef>
              <a:spcAft>
                <a:spcPts val="0"/>
              </a:spcAft>
              <a:buSzPts val="1400"/>
              <a:buNone/>
              <a:defRPr sz="1400"/>
            </a:lvl8pPr>
            <a:lvl9pPr lvl="8" rtl="0" algn="ctr">
              <a:lnSpc>
                <a:spcPct val="90000"/>
              </a:lnSpc>
              <a:spcBef>
                <a:spcPts val="300"/>
              </a:spcBef>
              <a:spcAft>
                <a:spcPts val="300"/>
              </a:spcAft>
              <a:buSzPts val="1400"/>
              <a:buNone/>
              <a:defRPr sz="1400"/>
            </a:lvl9pPr>
          </a:lstStyle>
          <a:p/>
        </p:txBody>
      </p:sp>
      <p:sp>
        <p:nvSpPr>
          <p:cNvPr id="336" name="Google Shape;336;p27"/>
          <p:cNvSpPr txBox="1"/>
          <p:nvPr>
            <p:ph idx="10" type="dt"/>
          </p:nvPr>
        </p:nvSpPr>
        <p:spPr>
          <a:xfrm>
            <a:off x="768097" y="4853028"/>
            <a:ext cx="16155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37" name="Google Shape;337;p27"/>
          <p:cNvSpPr txBox="1"/>
          <p:nvPr>
            <p:ph idx="11" type="ftr"/>
          </p:nvPr>
        </p:nvSpPr>
        <p:spPr>
          <a:xfrm>
            <a:off x="3632199" y="4853028"/>
            <a:ext cx="44262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38" name="Google Shape;338;p27"/>
          <p:cNvSpPr txBox="1"/>
          <p:nvPr>
            <p:ph idx="12" type="sldNum"/>
          </p:nvPr>
        </p:nvSpPr>
        <p:spPr>
          <a:xfrm>
            <a:off x="8128000" y="4853028"/>
            <a:ext cx="730200" cy="2058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cxnSp>
        <p:nvCxnSpPr>
          <p:cNvPr id="339" name="Google Shape;339;p27"/>
          <p:cNvCxnSpPr/>
          <p:nvPr/>
        </p:nvCxnSpPr>
        <p:spPr>
          <a:xfrm rot="10800000">
            <a:off x="6290132" y="3948079"/>
            <a:ext cx="0" cy="685800"/>
          </a:xfrm>
          <a:prstGeom prst="straightConnector1">
            <a:avLst/>
          </a:prstGeom>
          <a:noFill/>
          <a:ln cap="flat" cmpd="sng" w="19050">
            <a:solidFill>
              <a:srgbClr val="1482AB"/>
            </a:solidFill>
            <a:prstDash val="solid"/>
            <a:round/>
            <a:headEnd len="sm" w="sm" type="none"/>
            <a:tailEnd len="sm" w="sm"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40" name="Shape 340"/>
        <p:cNvGrpSpPr/>
        <p:nvPr/>
      </p:nvGrpSpPr>
      <p:grpSpPr>
        <a:xfrm>
          <a:off x="0" y="0"/>
          <a:ext cx="0" cy="0"/>
          <a:chOff x="0" y="0"/>
          <a:chExt cx="0" cy="0"/>
        </a:xfrm>
      </p:grpSpPr>
      <p:sp>
        <p:nvSpPr>
          <p:cNvPr id="341" name="Google Shape;341;p28"/>
          <p:cNvSpPr/>
          <p:nvPr/>
        </p:nvSpPr>
        <p:spPr>
          <a:xfrm>
            <a:off x="0" y="0"/>
            <a:ext cx="9144000" cy="3429000"/>
          </a:xfrm>
          <a:prstGeom prst="rect">
            <a:avLst/>
          </a:prstGeom>
          <a:solidFill>
            <a:srgbClr val="1D9AA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2" name="Google Shape;342;p28"/>
          <p:cNvSpPr/>
          <p:nvPr/>
        </p:nvSpPr>
        <p:spPr>
          <a:xfrm>
            <a:off x="-1" y="0"/>
            <a:ext cx="9144000" cy="3429001"/>
          </a:xfrm>
          <a:custGeom>
            <a:rect b="b" l="l" r="r" t="t"/>
            <a:pathLst>
              <a:path extrusionOk="0" h="4572001" w="1219200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3" name="Google Shape;343;p28"/>
          <p:cNvSpPr txBox="1"/>
          <p:nvPr>
            <p:ph type="title"/>
          </p:nvPr>
        </p:nvSpPr>
        <p:spPr>
          <a:xfrm>
            <a:off x="342900" y="3720103"/>
            <a:ext cx="5829300" cy="1097400"/>
          </a:xfrm>
          <a:prstGeom prst="rect">
            <a:avLst/>
          </a:prstGeom>
          <a:noFill/>
          <a:ln>
            <a:noFill/>
          </a:ln>
        </p:spPr>
        <p:txBody>
          <a:bodyPr anchorCtr="0" anchor="ctr" bIns="34275" lIns="68575" spcFirstLastPara="1" rIns="68575" wrap="square" tIns="34275">
            <a:normAutofit/>
          </a:bodyPr>
          <a:lstStyle>
            <a:lvl1pPr lvl="0" rtl="0" algn="r">
              <a:lnSpc>
                <a:spcPct val="80000"/>
              </a:lnSpc>
              <a:spcBef>
                <a:spcPts val="0"/>
              </a:spcBef>
              <a:spcAft>
                <a:spcPts val="0"/>
              </a:spcAft>
              <a:buClr>
                <a:srgbClr val="0C0C0C"/>
              </a:buClr>
              <a:buSzPts val="3800"/>
              <a:buFont typeface="Twentieth Century"/>
              <a:buNone/>
              <a:defRPr b="0" sz="38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44" name="Google Shape;344;p28"/>
          <p:cNvSpPr txBox="1"/>
          <p:nvPr>
            <p:ph idx="1" type="body"/>
          </p:nvPr>
        </p:nvSpPr>
        <p:spPr>
          <a:xfrm>
            <a:off x="6457950" y="3720103"/>
            <a:ext cx="2400300" cy="1097400"/>
          </a:xfrm>
          <a:prstGeom prst="rect">
            <a:avLst/>
          </a:prstGeom>
          <a:noFill/>
          <a:ln>
            <a:noFill/>
          </a:ln>
        </p:spPr>
        <p:txBody>
          <a:bodyPr anchorCtr="0" anchor="ctr" bIns="34275" lIns="68575" spcFirstLastPara="1" rIns="68575" wrap="square" tIns="34275">
            <a:normAutofit/>
          </a:bodyPr>
          <a:lstStyle>
            <a:lvl1pPr indent="-228600" lvl="0" marL="457200" rtl="0" algn="l">
              <a:lnSpc>
                <a:spcPct val="100000"/>
              </a:lnSpc>
              <a:spcBef>
                <a:spcPts val="0"/>
              </a:spcBef>
              <a:spcAft>
                <a:spcPts val="0"/>
              </a:spcAft>
              <a:buSzPts val="1400"/>
              <a:buNone/>
              <a:defRPr sz="1400">
                <a:solidFill>
                  <a:srgbClr val="0C0C0C"/>
                </a:solidFill>
              </a:defRPr>
            </a:lvl1pPr>
            <a:lvl2pPr indent="-228600" lvl="1" marL="914400" rtl="0" algn="l">
              <a:lnSpc>
                <a:spcPct val="90000"/>
              </a:lnSpc>
              <a:spcBef>
                <a:spcPts val="200"/>
              </a:spcBef>
              <a:spcAft>
                <a:spcPts val="0"/>
              </a:spcAft>
              <a:buSzPts val="1400"/>
              <a:buNone/>
              <a:defRPr sz="1400">
                <a:solidFill>
                  <a:srgbClr val="888888"/>
                </a:solidFill>
              </a:defRPr>
            </a:lvl2pPr>
            <a:lvl3pPr indent="-228600" lvl="2" marL="1371600" rtl="0" algn="l">
              <a:lnSpc>
                <a:spcPct val="90000"/>
              </a:lnSpc>
              <a:spcBef>
                <a:spcPts val="300"/>
              </a:spcBef>
              <a:spcAft>
                <a:spcPts val="0"/>
              </a:spcAft>
              <a:buSzPts val="1200"/>
              <a:buNone/>
              <a:defRPr sz="1200">
                <a:solidFill>
                  <a:srgbClr val="888888"/>
                </a:solidFill>
              </a:defRPr>
            </a:lvl3pPr>
            <a:lvl4pPr indent="-228600" lvl="3" marL="1828800" rtl="0" algn="l">
              <a:lnSpc>
                <a:spcPct val="90000"/>
              </a:lnSpc>
              <a:spcBef>
                <a:spcPts val="300"/>
              </a:spcBef>
              <a:spcAft>
                <a:spcPts val="0"/>
              </a:spcAft>
              <a:buSzPts val="1100"/>
              <a:buNone/>
              <a:defRPr sz="1100">
                <a:solidFill>
                  <a:srgbClr val="888888"/>
                </a:solidFill>
              </a:defRPr>
            </a:lvl4pPr>
            <a:lvl5pPr indent="-228600" lvl="4" marL="2286000" rtl="0" algn="l">
              <a:lnSpc>
                <a:spcPct val="90000"/>
              </a:lnSpc>
              <a:spcBef>
                <a:spcPts val="300"/>
              </a:spcBef>
              <a:spcAft>
                <a:spcPts val="0"/>
              </a:spcAft>
              <a:buSzPts val="1100"/>
              <a:buNone/>
              <a:defRPr sz="1100">
                <a:solidFill>
                  <a:srgbClr val="888888"/>
                </a:solidFill>
              </a:defRPr>
            </a:lvl5pPr>
            <a:lvl6pPr indent="-228600" lvl="5" marL="2743200" rtl="0" algn="l">
              <a:lnSpc>
                <a:spcPct val="90000"/>
              </a:lnSpc>
              <a:spcBef>
                <a:spcPts val="300"/>
              </a:spcBef>
              <a:spcAft>
                <a:spcPts val="0"/>
              </a:spcAft>
              <a:buSzPts val="1100"/>
              <a:buNone/>
              <a:defRPr sz="1100">
                <a:solidFill>
                  <a:srgbClr val="888888"/>
                </a:solidFill>
              </a:defRPr>
            </a:lvl6pPr>
            <a:lvl7pPr indent="-228600" lvl="6" marL="3200400" rtl="0" algn="l">
              <a:lnSpc>
                <a:spcPct val="90000"/>
              </a:lnSpc>
              <a:spcBef>
                <a:spcPts val="300"/>
              </a:spcBef>
              <a:spcAft>
                <a:spcPts val="0"/>
              </a:spcAft>
              <a:buSzPts val="1100"/>
              <a:buNone/>
              <a:defRPr sz="1100">
                <a:solidFill>
                  <a:srgbClr val="888888"/>
                </a:solidFill>
              </a:defRPr>
            </a:lvl7pPr>
            <a:lvl8pPr indent="-228600" lvl="7" marL="3657600" rtl="0" algn="l">
              <a:lnSpc>
                <a:spcPct val="90000"/>
              </a:lnSpc>
              <a:spcBef>
                <a:spcPts val="300"/>
              </a:spcBef>
              <a:spcAft>
                <a:spcPts val="0"/>
              </a:spcAft>
              <a:buSzPts val="1100"/>
              <a:buNone/>
              <a:defRPr sz="1100">
                <a:solidFill>
                  <a:srgbClr val="888888"/>
                </a:solidFill>
              </a:defRPr>
            </a:lvl8pPr>
            <a:lvl9pPr indent="-228600" lvl="8" marL="4114800" rtl="0" algn="l">
              <a:lnSpc>
                <a:spcPct val="90000"/>
              </a:lnSpc>
              <a:spcBef>
                <a:spcPts val="300"/>
              </a:spcBef>
              <a:spcAft>
                <a:spcPts val="300"/>
              </a:spcAft>
              <a:buSzPts val="1100"/>
              <a:buNone/>
              <a:defRPr sz="1100">
                <a:solidFill>
                  <a:srgbClr val="888888"/>
                </a:solidFill>
              </a:defRPr>
            </a:lvl9pPr>
          </a:lstStyle>
          <a:p/>
        </p:txBody>
      </p:sp>
      <p:sp>
        <p:nvSpPr>
          <p:cNvPr id="345" name="Google Shape;345;p28"/>
          <p:cNvSpPr txBox="1"/>
          <p:nvPr>
            <p:ph idx="10" type="dt"/>
          </p:nvPr>
        </p:nvSpPr>
        <p:spPr>
          <a:xfrm>
            <a:off x="768097" y="4853028"/>
            <a:ext cx="16155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46" name="Google Shape;346;p28"/>
          <p:cNvSpPr txBox="1"/>
          <p:nvPr>
            <p:ph idx="11" type="ftr"/>
          </p:nvPr>
        </p:nvSpPr>
        <p:spPr>
          <a:xfrm>
            <a:off x="3632199" y="4853028"/>
            <a:ext cx="44262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47" name="Google Shape;347;p28"/>
          <p:cNvSpPr txBox="1"/>
          <p:nvPr>
            <p:ph idx="12" type="sldNum"/>
          </p:nvPr>
        </p:nvSpPr>
        <p:spPr>
          <a:xfrm>
            <a:off x="8128000" y="4853028"/>
            <a:ext cx="730200" cy="2058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cxnSp>
        <p:nvCxnSpPr>
          <p:cNvPr id="348" name="Google Shape;348;p28"/>
          <p:cNvCxnSpPr/>
          <p:nvPr/>
        </p:nvCxnSpPr>
        <p:spPr>
          <a:xfrm rot="10800000">
            <a:off x="6290132" y="3948079"/>
            <a:ext cx="0" cy="685800"/>
          </a:xfrm>
          <a:prstGeom prst="straightConnector1">
            <a:avLst/>
          </a:prstGeom>
          <a:noFill/>
          <a:ln cap="flat" cmpd="sng" w="19050">
            <a:solidFill>
              <a:srgbClr val="1482AB"/>
            </a:solidFill>
            <a:prstDash val="solid"/>
            <a:round/>
            <a:headEnd len="sm" w="sm" type="none"/>
            <a:tailEnd len="sm" w="sm"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9" name="Shape 349"/>
        <p:cNvGrpSpPr/>
        <p:nvPr/>
      </p:nvGrpSpPr>
      <p:grpSpPr>
        <a:xfrm>
          <a:off x="0" y="0"/>
          <a:ext cx="0" cy="0"/>
          <a:chOff x="0" y="0"/>
          <a:chExt cx="0" cy="0"/>
        </a:xfrm>
      </p:grpSpPr>
      <p:sp>
        <p:nvSpPr>
          <p:cNvPr id="350" name="Google Shape;350;p29"/>
          <p:cNvSpPr txBox="1"/>
          <p:nvPr>
            <p:ph type="title"/>
          </p:nvPr>
        </p:nvSpPr>
        <p:spPr>
          <a:xfrm>
            <a:off x="768096" y="438912"/>
            <a:ext cx="7290000" cy="1124700"/>
          </a:xfrm>
          <a:prstGeom prst="rect">
            <a:avLst/>
          </a:prstGeom>
          <a:noFill/>
          <a:ln>
            <a:noFill/>
          </a:ln>
        </p:spPr>
        <p:txBody>
          <a:bodyPr anchorCtr="0" anchor="ctr" bIns="34275" lIns="68575" spcFirstLastPara="1" rIns="68575" wrap="square" tIns="34275">
            <a:normAutofit/>
          </a:bodyPr>
          <a:lstStyle>
            <a:lvl1pPr lvl="0" rtl="0" algn="l">
              <a:lnSpc>
                <a:spcPct val="80000"/>
              </a:lnSpc>
              <a:spcBef>
                <a:spcPts val="0"/>
              </a:spcBef>
              <a:spcAft>
                <a:spcPts val="0"/>
              </a:spcAft>
              <a:buClr>
                <a:srgbClr val="0C0C0C"/>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51" name="Google Shape;351;p29"/>
          <p:cNvSpPr txBox="1"/>
          <p:nvPr>
            <p:ph idx="1" type="body"/>
          </p:nvPr>
        </p:nvSpPr>
        <p:spPr>
          <a:xfrm>
            <a:off x="768095" y="1714500"/>
            <a:ext cx="3566100" cy="3017400"/>
          </a:xfrm>
          <a:prstGeom prst="rect">
            <a:avLst/>
          </a:prstGeom>
          <a:noFill/>
          <a:ln>
            <a:noFill/>
          </a:ln>
        </p:spPr>
        <p:txBody>
          <a:bodyPr anchorCtr="0" anchor="t" bIns="34275" lIns="34275" spcFirstLastPara="1" rIns="34275" wrap="square" tIns="34275">
            <a:normAutofit/>
          </a:bodyPr>
          <a:lstStyle>
            <a:lvl1pPr indent="-317500" lvl="0" marL="457200" rtl="0" algn="l">
              <a:lnSpc>
                <a:spcPct val="90000"/>
              </a:lnSpc>
              <a:spcBef>
                <a:spcPts val="900"/>
              </a:spcBef>
              <a:spcAft>
                <a:spcPts val="0"/>
              </a:spcAft>
              <a:buSzPts val="1400"/>
              <a:buChar char=" "/>
              <a:defRPr/>
            </a:lvl1pPr>
            <a:lvl2pPr indent="-317500" lvl="1" marL="914400" rtl="0" algn="l">
              <a:lnSpc>
                <a:spcPct val="90000"/>
              </a:lnSpc>
              <a:spcBef>
                <a:spcPts val="200"/>
              </a:spcBef>
              <a:spcAft>
                <a:spcPts val="0"/>
              </a:spcAft>
              <a:buSzPts val="1400"/>
              <a:buChar char="🢝"/>
              <a:defRPr/>
            </a:lvl2pPr>
            <a:lvl3pPr indent="-317500" lvl="2" marL="1371600" rtl="0" algn="l">
              <a:lnSpc>
                <a:spcPct val="90000"/>
              </a:lnSpc>
              <a:spcBef>
                <a:spcPts val="300"/>
              </a:spcBef>
              <a:spcAft>
                <a:spcPts val="0"/>
              </a:spcAft>
              <a:buSzPts val="1400"/>
              <a:buChar char="🢝"/>
              <a:defRPr/>
            </a:lvl3pPr>
            <a:lvl4pPr indent="-317500" lvl="3" marL="1828800" rtl="0" algn="l">
              <a:lnSpc>
                <a:spcPct val="90000"/>
              </a:lnSpc>
              <a:spcBef>
                <a:spcPts val="300"/>
              </a:spcBef>
              <a:spcAft>
                <a:spcPts val="0"/>
              </a:spcAft>
              <a:buSzPts val="1400"/>
              <a:buChar char="🢝"/>
              <a:defRPr/>
            </a:lvl4pPr>
            <a:lvl5pPr indent="-317500" lvl="4" marL="2286000" rtl="0" algn="l">
              <a:lnSpc>
                <a:spcPct val="90000"/>
              </a:lnSpc>
              <a:spcBef>
                <a:spcPts val="300"/>
              </a:spcBef>
              <a:spcAft>
                <a:spcPts val="0"/>
              </a:spcAft>
              <a:buSzPts val="1400"/>
              <a:buChar char="🢝"/>
              <a:defRPr/>
            </a:lvl5pPr>
            <a:lvl6pPr indent="-317500" lvl="5" marL="2743200" rtl="0" algn="l">
              <a:lnSpc>
                <a:spcPct val="90000"/>
              </a:lnSpc>
              <a:spcBef>
                <a:spcPts val="300"/>
              </a:spcBef>
              <a:spcAft>
                <a:spcPts val="0"/>
              </a:spcAft>
              <a:buSzPts val="1400"/>
              <a:buChar char="🢝"/>
              <a:defRPr/>
            </a:lvl6pPr>
            <a:lvl7pPr indent="-317500" lvl="6" marL="3200400" rtl="0" algn="l">
              <a:lnSpc>
                <a:spcPct val="90000"/>
              </a:lnSpc>
              <a:spcBef>
                <a:spcPts val="300"/>
              </a:spcBef>
              <a:spcAft>
                <a:spcPts val="0"/>
              </a:spcAft>
              <a:buSzPts val="1400"/>
              <a:buChar char="🢝"/>
              <a:defRPr/>
            </a:lvl7pPr>
            <a:lvl8pPr indent="-317500" lvl="7" marL="3657600" rtl="0" algn="l">
              <a:lnSpc>
                <a:spcPct val="90000"/>
              </a:lnSpc>
              <a:spcBef>
                <a:spcPts val="300"/>
              </a:spcBef>
              <a:spcAft>
                <a:spcPts val="0"/>
              </a:spcAft>
              <a:buSzPts val="1400"/>
              <a:buChar char="🢝"/>
              <a:defRPr/>
            </a:lvl8pPr>
            <a:lvl9pPr indent="-317500" lvl="8" marL="4114800" rtl="0" algn="l">
              <a:lnSpc>
                <a:spcPct val="90000"/>
              </a:lnSpc>
              <a:spcBef>
                <a:spcPts val="300"/>
              </a:spcBef>
              <a:spcAft>
                <a:spcPts val="300"/>
              </a:spcAft>
              <a:buSzPts val="1400"/>
              <a:buChar char="🢝"/>
              <a:defRPr/>
            </a:lvl9pPr>
          </a:lstStyle>
          <a:p/>
        </p:txBody>
      </p:sp>
      <p:sp>
        <p:nvSpPr>
          <p:cNvPr id="352" name="Google Shape;352;p29"/>
          <p:cNvSpPr txBox="1"/>
          <p:nvPr>
            <p:ph idx="2" type="body"/>
          </p:nvPr>
        </p:nvSpPr>
        <p:spPr>
          <a:xfrm>
            <a:off x="4491990" y="1714500"/>
            <a:ext cx="3566100" cy="3017400"/>
          </a:xfrm>
          <a:prstGeom prst="rect">
            <a:avLst/>
          </a:prstGeom>
          <a:noFill/>
          <a:ln>
            <a:noFill/>
          </a:ln>
        </p:spPr>
        <p:txBody>
          <a:bodyPr anchorCtr="0" anchor="t" bIns="34275" lIns="34275" spcFirstLastPara="1" rIns="34275" wrap="square" tIns="34275">
            <a:normAutofit/>
          </a:bodyPr>
          <a:lstStyle>
            <a:lvl1pPr indent="-317500" lvl="0" marL="457200" rtl="0" algn="l">
              <a:lnSpc>
                <a:spcPct val="90000"/>
              </a:lnSpc>
              <a:spcBef>
                <a:spcPts val="900"/>
              </a:spcBef>
              <a:spcAft>
                <a:spcPts val="0"/>
              </a:spcAft>
              <a:buSzPts val="1400"/>
              <a:buChar char=" "/>
              <a:defRPr/>
            </a:lvl1pPr>
            <a:lvl2pPr indent="-317500" lvl="1" marL="914400" rtl="0" algn="l">
              <a:lnSpc>
                <a:spcPct val="90000"/>
              </a:lnSpc>
              <a:spcBef>
                <a:spcPts val="200"/>
              </a:spcBef>
              <a:spcAft>
                <a:spcPts val="0"/>
              </a:spcAft>
              <a:buSzPts val="1400"/>
              <a:buChar char="🢝"/>
              <a:defRPr/>
            </a:lvl2pPr>
            <a:lvl3pPr indent="-317500" lvl="2" marL="1371600" rtl="0" algn="l">
              <a:lnSpc>
                <a:spcPct val="90000"/>
              </a:lnSpc>
              <a:spcBef>
                <a:spcPts val="300"/>
              </a:spcBef>
              <a:spcAft>
                <a:spcPts val="0"/>
              </a:spcAft>
              <a:buSzPts val="1400"/>
              <a:buChar char="🢝"/>
              <a:defRPr/>
            </a:lvl3pPr>
            <a:lvl4pPr indent="-317500" lvl="3" marL="1828800" rtl="0" algn="l">
              <a:lnSpc>
                <a:spcPct val="90000"/>
              </a:lnSpc>
              <a:spcBef>
                <a:spcPts val="300"/>
              </a:spcBef>
              <a:spcAft>
                <a:spcPts val="0"/>
              </a:spcAft>
              <a:buSzPts val="1400"/>
              <a:buChar char="🢝"/>
              <a:defRPr/>
            </a:lvl4pPr>
            <a:lvl5pPr indent="-317500" lvl="4" marL="2286000" rtl="0" algn="l">
              <a:lnSpc>
                <a:spcPct val="90000"/>
              </a:lnSpc>
              <a:spcBef>
                <a:spcPts val="300"/>
              </a:spcBef>
              <a:spcAft>
                <a:spcPts val="0"/>
              </a:spcAft>
              <a:buSzPts val="1400"/>
              <a:buChar char="🢝"/>
              <a:defRPr/>
            </a:lvl5pPr>
            <a:lvl6pPr indent="-317500" lvl="5" marL="2743200" rtl="0" algn="l">
              <a:lnSpc>
                <a:spcPct val="90000"/>
              </a:lnSpc>
              <a:spcBef>
                <a:spcPts val="300"/>
              </a:spcBef>
              <a:spcAft>
                <a:spcPts val="0"/>
              </a:spcAft>
              <a:buSzPts val="1400"/>
              <a:buChar char="🢝"/>
              <a:defRPr/>
            </a:lvl6pPr>
            <a:lvl7pPr indent="-317500" lvl="6" marL="3200400" rtl="0" algn="l">
              <a:lnSpc>
                <a:spcPct val="90000"/>
              </a:lnSpc>
              <a:spcBef>
                <a:spcPts val="300"/>
              </a:spcBef>
              <a:spcAft>
                <a:spcPts val="0"/>
              </a:spcAft>
              <a:buSzPts val="1400"/>
              <a:buChar char="🢝"/>
              <a:defRPr/>
            </a:lvl7pPr>
            <a:lvl8pPr indent="-317500" lvl="7" marL="3657600" rtl="0" algn="l">
              <a:lnSpc>
                <a:spcPct val="90000"/>
              </a:lnSpc>
              <a:spcBef>
                <a:spcPts val="300"/>
              </a:spcBef>
              <a:spcAft>
                <a:spcPts val="0"/>
              </a:spcAft>
              <a:buSzPts val="1400"/>
              <a:buChar char="🢝"/>
              <a:defRPr/>
            </a:lvl8pPr>
            <a:lvl9pPr indent="-317500" lvl="8" marL="4114800" rtl="0" algn="l">
              <a:lnSpc>
                <a:spcPct val="90000"/>
              </a:lnSpc>
              <a:spcBef>
                <a:spcPts val="300"/>
              </a:spcBef>
              <a:spcAft>
                <a:spcPts val="300"/>
              </a:spcAft>
              <a:buSzPts val="1400"/>
              <a:buChar char="🢝"/>
              <a:defRPr/>
            </a:lvl9pPr>
          </a:lstStyle>
          <a:p/>
        </p:txBody>
      </p:sp>
      <p:sp>
        <p:nvSpPr>
          <p:cNvPr id="353" name="Google Shape;353;p29"/>
          <p:cNvSpPr txBox="1"/>
          <p:nvPr>
            <p:ph idx="10" type="dt"/>
          </p:nvPr>
        </p:nvSpPr>
        <p:spPr>
          <a:xfrm>
            <a:off x="768097" y="4853028"/>
            <a:ext cx="16155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54" name="Google Shape;354;p29"/>
          <p:cNvSpPr txBox="1"/>
          <p:nvPr>
            <p:ph idx="11" type="ftr"/>
          </p:nvPr>
        </p:nvSpPr>
        <p:spPr>
          <a:xfrm>
            <a:off x="3632199" y="4853028"/>
            <a:ext cx="44262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55" name="Google Shape;355;p29"/>
          <p:cNvSpPr txBox="1"/>
          <p:nvPr>
            <p:ph idx="12" type="sldNum"/>
          </p:nvPr>
        </p:nvSpPr>
        <p:spPr>
          <a:xfrm>
            <a:off x="8128000" y="4853028"/>
            <a:ext cx="730200" cy="2058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56" name="Shape 356"/>
        <p:cNvGrpSpPr/>
        <p:nvPr/>
      </p:nvGrpSpPr>
      <p:grpSpPr>
        <a:xfrm>
          <a:off x="0" y="0"/>
          <a:ext cx="0" cy="0"/>
          <a:chOff x="0" y="0"/>
          <a:chExt cx="0" cy="0"/>
        </a:xfrm>
      </p:grpSpPr>
      <p:sp>
        <p:nvSpPr>
          <p:cNvPr id="357" name="Google Shape;357;p30"/>
          <p:cNvSpPr txBox="1"/>
          <p:nvPr>
            <p:ph type="title"/>
          </p:nvPr>
        </p:nvSpPr>
        <p:spPr>
          <a:xfrm>
            <a:off x="768096" y="438912"/>
            <a:ext cx="7290000" cy="1124700"/>
          </a:xfrm>
          <a:prstGeom prst="rect">
            <a:avLst/>
          </a:prstGeom>
          <a:noFill/>
          <a:ln>
            <a:noFill/>
          </a:ln>
        </p:spPr>
        <p:txBody>
          <a:bodyPr anchorCtr="0" anchor="ctr" bIns="34275" lIns="68575" spcFirstLastPara="1" rIns="68575" wrap="square" tIns="34275">
            <a:normAutofit/>
          </a:bodyPr>
          <a:lstStyle>
            <a:lvl1pPr lvl="0" rtl="0" algn="l">
              <a:lnSpc>
                <a:spcPct val="80000"/>
              </a:lnSpc>
              <a:spcBef>
                <a:spcPts val="0"/>
              </a:spcBef>
              <a:spcAft>
                <a:spcPts val="0"/>
              </a:spcAft>
              <a:buClr>
                <a:srgbClr val="0C0C0C"/>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58" name="Google Shape;358;p30"/>
          <p:cNvSpPr txBox="1"/>
          <p:nvPr>
            <p:ph idx="1" type="body"/>
          </p:nvPr>
        </p:nvSpPr>
        <p:spPr>
          <a:xfrm>
            <a:off x="768096" y="1634727"/>
            <a:ext cx="3566100" cy="617100"/>
          </a:xfrm>
          <a:prstGeom prst="rect">
            <a:avLst/>
          </a:prstGeom>
          <a:noFill/>
          <a:ln>
            <a:noFill/>
          </a:ln>
        </p:spPr>
        <p:txBody>
          <a:bodyPr anchorCtr="0" anchor="ctr" bIns="34275" lIns="102875" spcFirstLastPara="1" rIns="102875" wrap="square" tIns="34275">
            <a:normAutofit/>
          </a:bodyPr>
          <a:lstStyle>
            <a:lvl1pPr indent="-228600" lvl="0" marL="457200" rtl="0" algn="l">
              <a:lnSpc>
                <a:spcPct val="90000"/>
              </a:lnSpc>
              <a:spcBef>
                <a:spcPts val="0"/>
              </a:spcBef>
              <a:spcAft>
                <a:spcPts val="0"/>
              </a:spcAft>
              <a:buSzPts val="1700"/>
              <a:buNone/>
              <a:defRPr b="0" sz="1700" cap="none">
                <a:solidFill>
                  <a:schemeClr val="accent1"/>
                </a:solidFill>
                <a:latin typeface="Twentieth Century"/>
                <a:ea typeface="Twentieth Century"/>
                <a:cs typeface="Twentieth Century"/>
                <a:sym typeface="Twentieth Century"/>
              </a:defRPr>
            </a:lvl1pPr>
            <a:lvl2pPr indent="-228600" lvl="1" marL="914400" rtl="0" algn="l">
              <a:lnSpc>
                <a:spcPct val="90000"/>
              </a:lnSpc>
              <a:spcBef>
                <a:spcPts val="200"/>
              </a:spcBef>
              <a:spcAft>
                <a:spcPts val="0"/>
              </a:spcAft>
              <a:buSzPts val="1500"/>
              <a:buNone/>
              <a:defRPr b="1" sz="1500"/>
            </a:lvl2pPr>
            <a:lvl3pPr indent="-228600" lvl="2" marL="1371600" rtl="0" algn="l">
              <a:lnSpc>
                <a:spcPct val="90000"/>
              </a:lnSpc>
              <a:spcBef>
                <a:spcPts val="300"/>
              </a:spcBef>
              <a:spcAft>
                <a:spcPts val="0"/>
              </a:spcAft>
              <a:buSzPts val="1400"/>
              <a:buNone/>
              <a:defRPr b="1" sz="1400"/>
            </a:lvl3pPr>
            <a:lvl4pPr indent="-228600" lvl="3" marL="1828800" rtl="0" algn="l">
              <a:lnSpc>
                <a:spcPct val="90000"/>
              </a:lnSpc>
              <a:spcBef>
                <a:spcPts val="300"/>
              </a:spcBef>
              <a:spcAft>
                <a:spcPts val="0"/>
              </a:spcAft>
              <a:buSzPts val="1200"/>
              <a:buNone/>
              <a:defRPr b="1" sz="1200"/>
            </a:lvl4pPr>
            <a:lvl5pPr indent="-228600" lvl="4" marL="2286000" rtl="0" algn="l">
              <a:lnSpc>
                <a:spcPct val="90000"/>
              </a:lnSpc>
              <a:spcBef>
                <a:spcPts val="300"/>
              </a:spcBef>
              <a:spcAft>
                <a:spcPts val="0"/>
              </a:spcAft>
              <a:buSzPts val="1200"/>
              <a:buNone/>
              <a:defRPr b="1" sz="1200"/>
            </a:lvl5pPr>
            <a:lvl6pPr indent="-228600" lvl="5" marL="2743200" rtl="0" algn="l">
              <a:lnSpc>
                <a:spcPct val="90000"/>
              </a:lnSpc>
              <a:spcBef>
                <a:spcPts val="300"/>
              </a:spcBef>
              <a:spcAft>
                <a:spcPts val="0"/>
              </a:spcAft>
              <a:buSzPts val="1200"/>
              <a:buNone/>
              <a:defRPr b="1" sz="1200"/>
            </a:lvl6pPr>
            <a:lvl7pPr indent="-228600" lvl="6" marL="3200400" rtl="0" algn="l">
              <a:lnSpc>
                <a:spcPct val="90000"/>
              </a:lnSpc>
              <a:spcBef>
                <a:spcPts val="300"/>
              </a:spcBef>
              <a:spcAft>
                <a:spcPts val="0"/>
              </a:spcAft>
              <a:buSzPts val="1200"/>
              <a:buNone/>
              <a:defRPr b="1" sz="1200"/>
            </a:lvl7pPr>
            <a:lvl8pPr indent="-228600" lvl="7" marL="3657600" rtl="0" algn="l">
              <a:lnSpc>
                <a:spcPct val="90000"/>
              </a:lnSpc>
              <a:spcBef>
                <a:spcPts val="300"/>
              </a:spcBef>
              <a:spcAft>
                <a:spcPts val="0"/>
              </a:spcAft>
              <a:buSzPts val="1200"/>
              <a:buNone/>
              <a:defRPr b="1" sz="1200"/>
            </a:lvl8pPr>
            <a:lvl9pPr indent="-228600" lvl="8" marL="4114800" rtl="0" algn="l">
              <a:lnSpc>
                <a:spcPct val="90000"/>
              </a:lnSpc>
              <a:spcBef>
                <a:spcPts val="300"/>
              </a:spcBef>
              <a:spcAft>
                <a:spcPts val="300"/>
              </a:spcAft>
              <a:buSzPts val="1200"/>
              <a:buNone/>
              <a:defRPr b="1" sz="1200"/>
            </a:lvl9pPr>
          </a:lstStyle>
          <a:p/>
        </p:txBody>
      </p:sp>
      <p:sp>
        <p:nvSpPr>
          <p:cNvPr id="359" name="Google Shape;359;p30"/>
          <p:cNvSpPr txBox="1"/>
          <p:nvPr>
            <p:ph idx="2" type="body"/>
          </p:nvPr>
        </p:nvSpPr>
        <p:spPr>
          <a:xfrm>
            <a:off x="768096" y="2225841"/>
            <a:ext cx="3566100" cy="2506200"/>
          </a:xfrm>
          <a:prstGeom prst="rect">
            <a:avLst/>
          </a:prstGeom>
          <a:noFill/>
          <a:ln>
            <a:noFill/>
          </a:ln>
        </p:spPr>
        <p:txBody>
          <a:bodyPr anchorCtr="0" anchor="t" bIns="34275" lIns="34275" spcFirstLastPara="1" rIns="34275" wrap="square" tIns="34275">
            <a:normAutofit/>
          </a:bodyPr>
          <a:lstStyle>
            <a:lvl1pPr indent="-317500" lvl="0" marL="457200" rtl="0" algn="l">
              <a:lnSpc>
                <a:spcPct val="90000"/>
              </a:lnSpc>
              <a:spcBef>
                <a:spcPts val="900"/>
              </a:spcBef>
              <a:spcAft>
                <a:spcPts val="0"/>
              </a:spcAft>
              <a:buSzPts val="1400"/>
              <a:buChar char=" "/>
              <a:defRPr/>
            </a:lvl1pPr>
            <a:lvl2pPr indent="-317500" lvl="1" marL="914400" rtl="0" algn="l">
              <a:lnSpc>
                <a:spcPct val="90000"/>
              </a:lnSpc>
              <a:spcBef>
                <a:spcPts val="200"/>
              </a:spcBef>
              <a:spcAft>
                <a:spcPts val="0"/>
              </a:spcAft>
              <a:buSzPts val="1400"/>
              <a:buChar char="🢝"/>
              <a:defRPr/>
            </a:lvl2pPr>
            <a:lvl3pPr indent="-317500" lvl="2" marL="1371600" rtl="0" algn="l">
              <a:lnSpc>
                <a:spcPct val="90000"/>
              </a:lnSpc>
              <a:spcBef>
                <a:spcPts val="300"/>
              </a:spcBef>
              <a:spcAft>
                <a:spcPts val="0"/>
              </a:spcAft>
              <a:buSzPts val="1400"/>
              <a:buChar char="🢝"/>
              <a:defRPr/>
            </a:lvl3pPr>
            <a:lvl4pPr indent="-317500" lvl="3" marL="1828800" rtl="0" algn="l">
              <a:lnSpc>
                <a:spcPct val="90000"/>
              </a:lnSpc>
              <a:spcBef>
                <a:spcPts val="300"/>
              </a:spcBef>
              <a:spcAft>
                <a:spcPts val="0"/>
              </a:spcAft>
              <a:buSzPts val="1400"/>
              <a:buChar char="🢝"/>
              <a:defRPr/>
            </a:lvl4pPr>
            <a:lvl5pPr indent="-317500" lvl="4" marL="2286000" rtl="0" algn="l">
              <a:lnSpc>
                <a:spcPct val="90000"/>
              </a:lnSpc>
              <a:spcBef>
                <a:spcPts val="300"/>
              </a:spcBef>
              <a:spcAft>
                <a:spcPts val="0"/>
              </a:spcAft>
              <a:buSzPts val="1400"/>
              <a:buChar char="🢝"/>
              <a:defRPr/>
            </a:lvl5pPr>
            <a:lvl6pPr indent="-317500" lvl="5" marL="2743200" rtl="0" algn="l">
              <a:lnSpc>
                <a:spcPct val="90000"/>
              </a:lnSpc>
              <a:spcBef>
                <a:spcPts val="300"/>
              </a:spcBef>
              <a:spcAft>
                <a:spcPts val="0"/>
              </a:spcAft>
              <a:buSzPts val="1400"/>
              <a:buChar char="🢝"/>
              <a:defRPr/>
            </a:lvl6pPr>
            <a:lvl7pPr indent="-317500" lvl="6" marL="3200400" rtl="0" algn="l">
              <a:lnSpc>
                <a:spcPct val="90000"/>
              </a:lnSpc>
              <a:spcBef>
                <a:spcPts val="300"/>
              </a:spcBef>
              <a:spcAft>
                <a:spcPts val="0"/>
              </a:spcAft>
              <a:buSzPts val="1400"/>
              <a:buChar char="🢝"/>
              <a:defRPr/>
            </a:lvl7pPr>
            <a:lvl8pPr indent="-317500" lvl="7" marL="3657600" rtl="0" algn="l">
              <a:lnSpc>
                <a:spcPct val="90000"/>
              </a:lnSpc>
              <a:spcBef>
                <a:spcPts val="300"/>
              </a:spcBef>
              <a:spcAft>
                <a:spcPts val="0"/>
              </a:spcAft>
              <a:buSzPts val="1400"/>
              <a:buChar char="🢝"/>
              <a:defRPr/>
            </a:lvl8pPr>
            <a:lvl9pPr indent="-317500" lvl="8" marL="4114800" rtl="0" algn="l">
              <a:lnSpc>
                <a:spcPct val="90000"/>
              </a:lnSpc>
              <a:spcBef>
                <a:spcPts val="300"/>
              </a:spcBef>
              <a:spcAft>
                <a:spcPts val="300"/>
              </a:spcAft>
              <a:buSzPts val="1400"/>
              <a:buChar char="🢝"/>
              <a:defRPr/>
            </a:lvl9pPr>
          </a:lstStyle>
          <a:p/>
        </p:txBody>
      </p:sp>
      <p:sp>
        <p:nvSpPr>
          <p:cNvPr id="360" name="Google Shape;360;p30"/>
          <p:cNvSpPr txBox="1"/>
          <p:nvPr>
            <p:ph idx="3" type="body"/>
          </p:nvPr>
        </p:nvSpPr>
        <p:spPr>
          <a:xfrm>
            <a:off x="4493166" y="1634727"/>
            <a:ext cx="3566100" cy="617100"/>
          </a:xfrm>
          <a:prstGeom prst="rect">
            <a:avLst/>
          </a:prstGeom>
          <a:noFill/>
          <a:ln>
            <a:noFill/>
          </a:ln>
        </p:spPr>
        <p:txBody>
          <a:bodyPr anchorCtr="0" anchor="ctr" bIns="34275" lIns="102875" spcFirstLastPara="1" rIns="102875" wrap="square" tIns="34275">
            <a:normAutofit/>
          </a:bodyPr>
          <a:lstStyle>
            <a:lvl1pPr indent="-228600" lvl="0" marL="457200" rtl="0" algn="l">
              <a:lnSpc>
                <a:spcPct val="90000"/>
              </a:lnSpc>
              <a:spcBef>
                <a:spcPts val="0"/>
              </a:spcBef>
              <a:spcAft>
                <a:spcPts val="0"/>
              </a:spcAft>
              <a:buSzPts val="1700"/>
              <a:buNone/>
              <a:defRPr b="0" sz="1700" cap="none">
                <a:solidFill>
                  <a:schemeClr val="accent1"/>
                </a:solidFill>
                <a:latin typeface="Twentieth Century"/>
                <a:ea typeface="Twentieth Century"/>
                <a:cs typeface="Twentieth Century"/>
                <a:sym typeface="Twentieth Century"/>
              </a:defRPr>
            </a:lvl1pPr>
            <a:lvl2pPr indent="-228600" lvl="1" marL="914400" rtl="0" algn="l">
              <a:lnSpc>
                <a:spcPct val="90000"/>
              </a:lnSpc>
              <a:spcBef>
                <a:spcPts val="200"/>
              </a:spcBef>
              <a:spcAft>
                <a:spcPts val="0"/>
              </a:spcAft>
              <a:buSzPts val="1500"/>
              <a:buNone/>
              <a:defRPr b="1" sz="1500"/>
            </a:lvl2pPr>
            <a:lvl3pPr indent="-228600" lvl="2" marL="1371600" rtl="0" algn="l">
              <a:lnSpc>
                <a:spcPct val="90000"/>
              </a:lnSpc>
              <a:spcBef>
                <a:spcPts val="300"/>
              </a:spcBef>
              <a:spcAft>
                <a:spcPts val="0"/>
              </a:spcAft>
              <a:buSzPts val="1400"/>
              <a:buNone/>
              <a:defRPr b="1" sz="1400"/>
            </a:lvl3pPr>
            <a:lvl4pPr indent="-228600" lvl="3" marL="1828800" rtl="0" algn="l">
              <a:lnSpc>
                <a:spcPct val="90000"/>
              </a:lnSpc>
              <a:spcBef>
                <a:spcPts val="300"/>
              </a:spcBef>
              <a:spcAft>
                <a:spcPts val="0"/>
              </a:spcAft>
              <a:buSzPts val="1200"/>
              <a:buNone/>
              <a:defRPr b="1" sz="1200"/>
            </a:lvl4pPr>
            <a:lvl5pPr indent="-228600" lvl="4" marL="2286000" rtl="0" algn="l">
              <a:lnSpc>
                <a:spcPct val="90000"/>
              </a:lnSpc>
              <a:spcBef>
                <a:spcPts val="300"/>
              </a:spcBef>
              <a:spcAft>
                <a:spcPts val="0"/>
              </a:spcAft>
              <a:buSzPts val="1200"/>
              <a:buNone/>
              <a:defRPr b="1" sz="1200"/>
            </a:lvl5pPr>
            <a:lvl6pPr indent="-228600" lvl="5" marL="2743200" rtl="0" algn="l">
              <a:lnSpc>
                <a:spcPct val="90000"/>
              </a:lnSpc>
              <a:spcBef>
                <a:spcPts val="300"/>
              </a:spcBef>
              <a:spcAft>
                <a:spcPts val="0"/>
              </a:spcAft>
              <a:buSzPts val="1200"/>
              <a:buNone/>
              <a:defRPr b="1" sz="1200"/>
            </a:lvl6pPr>
            <a:lvl7pPr indent="-228600" lvl="6" marL="3200400" rtl="0" algn="l">
              <a:lnSpc>
                <a:spcPct val="90000"/>
              </a:lnSpc>
              <a:spcBef>
                <a:spcPts val="300"/>
              </a:spcBef>
              <a:spcAft>
                <a:spcPts val="0"/>
              </a:spcAft>
              <a:buSzPts val="1200"/>
              <a:buNone/>
              <a:defRPr b="1" sz="1200"/>
            </a:lvl7pPr>
            <a:lvl8pPr indent="-228600" lvl="7" marL="3657600" rtl="0" algn="l">
              <a:lnSpc>
                <a:spcPct val="90000"/>
              </a:lnSpc>
              <a:spcBef>
                <a:spcPts val="300"/>
              </a:spcBef>
              <a:spcAft>
                <a:spcPts val="0"/>
              </a:spcAft>
              <a:buSzPts val="1200"/>
              <a:buNone/>
              <a:defRPr b="1" sz="1200"/>
            </a:lvl8pPr>
            <a:lvl9pPr indent="-228600" lvl="8" marL="4114800" rtl="0" algn="l">
              <a:lnSpc>
                <a:spcPct val="90000"/>
              </a:lnSpc>
              <a:spcBef>
                <a:spcPts val="300"/>
              </a:spcBef>
              <a:spcAft>
                <a:spcPts val="300"/>
              </a:spcAft>
              <a:buSzPts val="1200"/>
              <a:buNone/>
              <a:defRPr b="1" sz="1200"/>
            </a:lvl9pPr>
          </a:lstStyle>
          <a:p/>
        </p:txBody>
      </p:sp>
      <p:sp>
        <p:nvSpPr>
          <p:cNvPr id="361" name="Google Shape;361;p30"/>
          <p:cNvSpPr txBox="1"/>
          <p:nvPr>
            <p:ph idx="4" type="body"/>
          </p:nvPr>
        </p:nvSpPr>
        <p:spPr>
          <a:xfrm>
            <a:off x="4493166" y="2225841"/>
            <a:ext cx="3566100" cy="2506200"/>
          </a:xfrm>
          <a:prstGeom prst="rect">
            <a:avLst/>
          </a:prstGeom>
          <a:noFill/>
          <a:ln>
            <a:noFill/>
          </a:ln>
        </p:spPr>
        <p:txBody>
          <a:bodyPr anchorCtr="0" anchor="t" bIns="34275" lIns="34275" spcFirstLastPara="1" rIns="34275" wrap="square" tIns="34275">
            <a:normAutofit/>
          </a:bodyPr>
          <a:lstStyle>
            <a:lvl1pPr indent="-317500" lvl="0" marL="457200" rtl="0" algn="l">
              <a:lnSpc>
                <a:spcPct val="90000"/>
              </a:lnSpc>
              <a:spcBef>
                <a:spcPts val="900"/>
              </a:spcBef>
              <a:spcAft>
                <a:spcPts val="0"/>
              </a:spcAft>
              <a:buSzPts val="1400"/>
              <a:buChar char=" "/>
              <a:defRPr/>
            </a:lvl1pPr>
            <a:lvl2pPr indent="-317500" lvl="1" marL="914400" rtl="0" algn="l">
              <a:lnSpc>
                <a:spcPct val="90000"/>
              </a:lnSpc>
              <a:spcBef>
                <a:spcPts val="200"/>
              </a:spcBef>
              <a:spcAft>
                <a:spcPts val="0"/>
              </a:spcAft>
              <a:buSzPts val="1400"/>
              <a:buChar char="🢝"/>
              <a:defRPr/>
            </a:lvl2pPr>
            <a:lvl3pPr indent="-317500" lvl="2" marL="1371600" rtl="0" algn="l">
              <a:lnSpc>
                <a:spcPct val="90000"/>
              </a:lnSpc>
              <a:spcBef>
                <a:spcPts val="300"/>
              </a:spcBef>
              <a:spcAft>
                <a:spcPts val="0"/>
              </a:spcAft>
              <a:buSzPts val="1400"/>
              <a:buChar char="🢝"/>
              <a:defRPr/>
            </a:lvl3pPr>
            <a:lvl4pPr indent="-317500" lvl="3" marL="1828800" rtl="0" algn="l">
              <a:lnSpc>
                <a:spcPct val="90000"/>
              </a:lnSpc>
              <a:spcBef>
                <a:spcPts val="300"/>
              </a:spcBef>
              <a:spcAft>
                <a:spcPts val="0"/>
              </a:spcAft>
              <a:buSzPts val="1400"/>
              <a:buChar char="🢝"/>
              <a:defRPr/>
            </a:lvl4pPr>
            <a:lvl5pPr indent="-317500" lvl="4" marL="2286000" rtl="0" algn="l">
              <a:lnSpc>
                <a:spcPct val="90000"/>
              </a:lnSpc>
              <a:spcBef>
                <a:spcPts val="300"/>
              </a:spcBef>
              <a:spcAft>
                <a:spcPts val="0"/>
              </a:spcAft>
              <a:buSzPts val="1400"/>
              <a:buChar char="🢝"/>
              <a:defRPr/>
            </a:lvl5pPr>
            <a:lvl6pPr indent="-317500" lvl="5" marL="2743200" rtl="0" algn="l">
              <a:lnSpc>
                <a:spcPct val="90000"/>
              </a:lnSpc>
              <a:spcBef>
                <a:spcPts val="300"/>
              </a:spcBef>
              <a:spcAft>
                <a:spcPts val="0"/>
              </a:spcAft>
              <a:buSzPts val="1400"/>
              <a:buChar char="🢝"/>
              <a:defRPr/>
            </a:lvl6pPr>
            <a:lvl7pPr indent="-317500" lvl="6" marL="3200400" rtl="0" algn="l">
              <a:lnSpc>
                <a:spcPct val="90000"/>
              </a:lnSpc>
              <a:spcBef>
                <a:spcPts val="300"/>
              </a:spcBef>
              <a:spcAft>
                <a:spcPts val="0"/>
              </a:spcAft>
              <a:buSzPts val="1400"/>
              <a:buChar char="🢝"/>
              <a:defRPr/>
            </a:lvl7pPr>
            <a:lvl8pPr indent="-317500" lvl="7" marL="3657600" rtl="0" algn="l">
              <a:lnSpc>
                <a:spcPct val="90000"/>
              </a:lnSpc>
              <a:spcBef>
                <a:spcPts val="300"/>
              </a:spcBef>
              <a:spcAft>
                <a:spcPts val="0"/>
              </a:spcAft>
              <a:buSzPts val="1400"/>
              <a:buChar char="🢝"/>
              <a:defRPr/>
            </a:lvl8pPr>
            <a:lvl9pPr indent="-317500" lvl="8" marL="4114800" rtl="0" algn="l">
              <a:lnSpc>
                <a:spcPct val="90000"/>
              </a:lnSpc>
              <a:spcBef>
                <a:spcPts val="300"/>
              </a:spcBef>
              <a:spcAft>
                <a:spcPts val="300"/>
              </a:spcAft>
              <a:buSzPts val="1400"/>
              <a:buChar char="🢝"/>
              <a:defRPr/>
            </a:lvl9pPr>
          </a:lstStyle>
          <a:p/>
        </p:txBody>
      </p:sp>
      <p:sp>
        <p:nvSpPr>
          <p:cNvPr id="362" name="Google Shape;362;p30"/>
          <p:cNvSpPr txBox="1"/>
          <p:nvPr>
            <p:ph idx="10" type="dt"/>
          </p:nvPr>
        </p:nvSpPr>
        <p:spPr>
          <a:xfrm>
            <a:off x="768097" y="4853028"/>
            <a:ext cx="16155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63" name="Google Shape;363;p30"/>
          <p:cNvSpPr txBox="1"/>
          <p:nvPr>
            <p:ph idx="11" type="ftr"/>
          </p:nvPr>
        </p:nvSpPr>
        <p:spPr>
          <a:xfrm>
            <a:off x="3632199" y="4853028"/>
            <a:ext cx="44262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64" name="Google Shape;364;p30"/>
          <p:cNvSpPr txBox="1"/>
          <p:nvPr>
            <p:ph idx="12" type="sldNum"/>
          </p:nvPr>
        </p:nvSpPr>
        <p:spPr>
          <a:xfrm>
            <a:off x="8128000" y="4853028"/>
            <a:ext cx="730200" cy="2058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5" name="Shape 365"/>
        <p:cNvGrpSpPr/>
        <p:nvPr/>
      </p:nvGrpSpPr>
      <p:grpSpPr>
        <a:xfrm>
          <a:off x="0" y="0"/>
          <a:ext cx="0" cy="0"/>
          <a:chOff x="0" y="0"/>
          <a:chExt cx="0" cy="0"/>
        </a:xfrm>
      </p:grpSpPr>
      <p:sp>
        <p:nvSpPr>
          <p:cNvPr id="366" name="Google Shape;366;p31"/>
          <p:cNvSpPr txBox="1"/>
          <p:nvPr>
            <p:ph type="title"/>
          </p:nvPr>
        </p:nvSpPr>
        <p:spPr>
          <a:xfrm>
            <a:off x="768096" y="438912"/>
            <a:ext cx="7290000" cy="1124700"/>
          </a:xfrm>
          <a:prstGeom prst="rect">
            <a:avLst/>
          </a:prstGeom>
          <a:noFill/>
          <a:ln>
            <a:noFill/>
          </a:ln>
        </p:spPr>
        <p:txBody>
          <a:bodyPr anchorCtr="0" anchor="ctr" bIns="34275" lIns="68575" spcFirstLastPara="1" rIns="68575" wrap="square" tIns="34275">
            <a:normAutofit/>
          </a:bodyPr>
          <a:lstStyle>
            <a:lvl1pPr lvl="0" rtl="0" algn="l">
              <a:lnSpc>
                <a:spcPct val="80000"/>
              </a:lnSpc>
              <a:spcBef>
                <a:spcPts val="0"/>
              </a:spcBef>
              <a:spcAft>
                <a:spcPts val="0"/>
              </a:spcAft>
              <a:buClr>
                <a:srgbClr val="0C0C0C"/>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67" name="Google Shape;367;p31"/>
          <p:cNvSpPr txBox="1"/>
          <p:nvPr>
            <p:ph idx="10" type="dt"/>
          </p:nvPr>
        </p:nvSpPr>
        <p:spPr>
          <a:xfrm>
            <a:off x="768097" y="4853028"/>
            <a:ext cx="16155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68" name="Google Shape;368;p31"/>
          <p:cNvSpPr txBox="1"/>
          <p:nvPr>
            <p:ph idx="11" type="ftr"/>
          </p:nvPr>
        </p:nvSpPr>
        <p:spPr>
          <a:xfrm>
            <a:off x="3632199" y="4853028"/>
            <a:ext cx="44262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69" name="Google Shape;369;p31"/>
          <p:cNvSpPr txBox="1"/>
          <p:nvPr>
            <p:ph idx="12" type="sldNum"/>
          </p:nvPr>
        </p:nvSpPr>
        <p:spPr>
          <a:xfrm>
            <a:off x="8128000" y="4853028"/>
            <a:ext cx="730200" cy="2058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70" name="Shape 370"/>
        <p:cNvGrpSpPr/>
        <p:nvPr/>
      </p:nvGrpSpPr>
      <p:grpSpPr>
        <a:xfrm>
          <a:off x="0" y="0"/>
          <a:ext cx="0" cy="0"/>
          <a:chOff x="0" y="0"/>
          <a:chExt cx="0" cy="0"/>
        </a:xfrm>
      </p:grpSpPr>
      <p:sp>
        <p:nvSpPr>
          <p:cNvPr id="371" name="Google Shape;371;p32"/>
          <p:cNvSpPr txBox="1"/>
          <p:nvPr>
            <p:ph idx="10" type="dt"/>
          </p:nvPr>
        </p:nvSpPr>
        <p:spPr>
          <a:xfrm>
            <a:off x="768097" y="4853028"/>
            <a:ext cx="16155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72" name="Google Shape;372;p32"/>
          <p:cNvSpPr txBox="1"/>
          <p:nvPr>
            <p:ph idx="11" type="ftr"/>
          </p:nvPr>
        </p:nvSpPr>
        <p:spPr>
          <a:xfrm>
            <a:off x="3632199" y="4853028"/>
            <a:ext cx="44262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73" name="Google Shape;373;p32"/>
          <p:cNvSpPr txBox="1"/>
          <p:nvPr>
            <p:ph idx="12" type="sldNum"/>
          </p:nvPr>
        </p:nvSpPr>
        <p:spPr>
          <a:xfrm>
            <a:off x="8128000" y="4853028"/>
            <a:ext cx="730200" cy="2058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4" name="Shape 374"/>
        <p:cNvGrpSpPr/>
        <p:nvPr/>
      </p:nvGrpSpPr>
      <p:grpSpPr>
        <a:xfrm>
          <a:off x="0" y="0"/>
          <a:ext cx="0" cy="0"/>
          <a:chOff x="0" y="0"/>
          <a:chExt cx="0" cy="0"/>
        </a:xfrm>
      </p:grpSpPr>
      <p:sp>
        <p:nvSpPr>
          <p:cNvPr id="375" name="Google Shape;375;p33"/>
          <p:cNvSpPr txBox="1"/>
          <p:nvPr>
            <p:ph type="title"/>
          </p:nvPr>
        </p:nvSpPr>
        <p:spPr>
          <a:xfrm>
            <a:off x="768096" y="353632"/>
            <a:ext cx="3291900" cy="1302900"/>
          </a:xfrm>
          <a:prstGeom prst="rect">
            <a:avLst/>
          </a:prstGeom>
          <a:noFill/>
          <a:ln>
            <a:noFill/>
          </a:ln>
        </p:spPr>
        <p:txBody>
          <a:bodyPr anchorCtr="0" anchor="ctr" bIns="34275" lIns="68575" spcFirstLastPara="1" rIns="68575" wrap="square" tIns="34275">
            <a:noAutofit/>
          </a:bodyPr>
          <a:lstStyle>
            <a:lvl1pPr lvl="0" rtl="0" algn="l">
              <a:lnSpc>
                <a:spcPct val="80000"/>
              </a:lnSpc>
              <a:spcBef>
                <a:spcPts val="0"/>
              </a:spcBef>
              <a:spcAft>
                <a:spcPts val="0"/>
              </a:spcAft>
              <a:buClr>
                <a:srgbClr val="0C0C0C"/>
              </a:buClr>
              <a:buSzPts val="3000"/>
              <a:buFont typeface="Twentieth Century"/>
              <a:buNone/>
              <a:defRPr sz="30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76" name="Google Shape;376;p33"/>
          <p:cNvSpPr txBox="1"/>
          <p:nvPr>
            <p:ph idx="1" type="body"/>
          </p:nvPr>
        </p:nvSpPr>
        <p:spPr>
          <a:xfrm>
            <a:off x="4286250" y="617220"/>
            <a:ext cx="4258800" cy="3888600"/>
          </a:xfrm>
          <a:prstGeom prst="rect">
            <a:avLst/>
          </a:prstGeom>
          <a:noFill/>
          <a:ln>
            <a:noFill/>
          </a:ln>
        </p:spPr>
        <p:txBody>
          <a:bodyPr anchorCtr="0" anchor="t" bIns="34275" lIns="34275" spcFirstLastPara="1" rIns="34275" wrap="square" tIns="34275">
            <a:normAutofit/>
          </a:bodyPr>
          <a:lstStyle>
            <a:lvl1pPr indent="-342900" lvl="0" marL="457200" rtl="0" algn="l">
              <a:lnSpc>
                <a:spcPct val="90000"/>
              </a:lnSpc>
              <a:spcBef>
                <a:spcPts val="900"/>
              </a:spcBef>
              <a:spcAft>
                <a:spcPts val="0"/>
              </a:spcAft>
              <a:buSzPts val="1800"/>
              <a:buChar char=" "/>
              <a:defRPr sz="1800"/>
            </a:lvl1pPr>
            <a:lvl2pPr indent="-323850" lvl="1" marL="914400" rtl="0" algn="l">
              <a:lnSpc>
                <a:spcPct val="90000"/>
              </a:lnSpc>
              <a:spcBef>
                <a:spcPts val="200"/>
              </a:spcBef>
              <a:spcAft>
                <a:spcPts val="0"/>
              </a:spcAft>
              <a:buSzPts val="1500"/>
              <a:buChar char="🢝"/>
              <a:defRPr sz="1500"/>
            </a:lvl2pPr>
            <a:lvl3pPr indent="-304800" lvl="2" marL="1371600" rtl="0" algn="l">
              <a:lnSpc>
                <a:spcPct val="90000"/>
              </a:lnSpc>
              <a:spcBef>
                <a:spcPts val="300"/>
              </a:spcBef>
              <a:spcAft>
                <a:spcPts val="0"/>
              </a:spcAft>
              <a:buSzPts val="1200"/>
              <a:buChar char="🢝"/>
              <a:defRPr sz="1200"/>
            </a:lvl3pPr>
            <a:lvl4pPr indent="-304800" lvl="3" marL="1828800" rtl="0" algn="l">
              <a:lnSpc>
                <a:spcPct val="90000"/>
              </a:lnSpc>
              <a:spcBef>
                <a:spcPts val="300"/>
              </a:spcBef>
              <a:spcAft>
                <a:spcPts val="0"/>
              </a:spcAft>
              <a:buSzPts val="1200"/>
              <a:buChar char="🢝"/>
              <a:defRPr sz="1200"/>
            </a:lvl4pPr>
            <a:lvl5pPr indent="-304800" lvl="4" marL="2286000" rtl="0" algn="l">
              <a:lnSpc>
                <a:spcPct val="90000"/>
              </a:lnSpc>
              <a:spcBef>
                <a:spcPts val="300"/>
              </a:spcBef>
              <a:spcAft>
                <a:spcPts val="0"/>
              </a:spcAft>
              <a:buSzPts val="1200"/>
              <a:buChar char="🢝"/>
              <a:defRPr sz="1200"/>
            </a:lvl5pPr>
            <a:lvl6pPr indent="-304800" lvl="5" marL="2743200" rtl="0" algn="l">
              <a:lnSpc>
                <a:spcPct val="90000"/>
              </a:lnSpc>
              <a:spcBef>
                <a:spcPts val="300"/>
              </a:spcBef>
              <a:spcAft>
                <a:spcPts val="0"/>
              </a:spcAft>
              <a:buSzPts val="1200"/>
              <a:buChar char="🢝"/>
              <a:defRPr sz="1200"/>
            </a:lvl6pPr>
            <a:lvl7pPr indent="-304800" lvl="6" marL="3200400" rtl="0" algn="l">
              <a:lnSpc>
                <a:spcPct val="90000"/>
              </a:lnSpc>
              <a:spcBef>
                <a:spcPts val="300"/>
              </a:spcBef>
              <a:spcAft>
                <a:spcPts val="0"/>
              </a:spcAft>
              <a:buSzPts val="1200"/>
              <a:buChar char="🢝"/>
              <a:defRPr sz="1200"/>
            </a:lvl7pPr>
            <a:lvl8pPr indent="-304800" lvl="7" marL="3657600" rtl="0" algn="l">
              <a:lnSpc>
                <a:spcPct val="90000"/>
              </a:lnSpc>
              <a:spcBef>
                <a:spcPts val="300"/>
              </a:spcBef>
              <a:spcAft>
                <a:spcPts val="0"/>
              </a:spcAft>
              <a:buSzPts val="1200"/>
              <a:buChar char="🢝"/>
              <a:defRPr sz="1200"/>
            </a:lvl8pPr>
            <a:lvl9pPr indent="-304800" lvl="8" marL="4114800" rtl="0" algn="l">
              <a:lnSpc>
                <a:spcPct val="90000"/>
              </a:lnSpc>
              <a:spcBef>
                <a:spcPts val="300"/>
              </a:spcBef>
              <a:spcAft>
                <a:spcPts val="300"/>
              </a:spcAft>
              <a:buSzPts val="1200"/>
              <a:buChar char="🢝"/>
              <a:defRPr sz="1200"/>
            </a:lvl9pPr>
          </a:lstStyle>
          <a:p/>
        </p:txBody>
      </p:sp>
      <p:sp>
        <p:nvSpPr>
          <p:cNvPr id="377" name="Google Shape;377;p33"/>
          <p:cNvSpPr txBox="1"/>
          <p:nvPr>
            <p:ph idx="2" type="body"/>
          </p:nvPr>
        </p:nvSpPr>
        <p:spPr>
          <a:xfrm>
            <a:off x="768096" y="1693130"/>
            <a:ext cx="3291900" cy="2821800"/>
          </a:xfrm>
          <a:prstGeom prst="rect">
            <a:avLst/>
          </a:prstGeom>
          <a:noFill/>
          <a:ln>
            <a:noFill/>
          </a:ln>
        </p:spPr>
        <p:txBody>
          <a:bodyPr anchorCtr="0" anchor="t" bIns="34275" lIns="68575" spcFirstLastPara="1" rIns="68575" wrap="square" tIns="34275">
            <a:normAutofit/>
          </a:bodyPr>
          <a:lstStyle>
            <a:lvl1pPr indent="-228600" lvl="0" marL="457200" rtl="0" algn="l">
              <a:lnSpc>
                <a:spcPct val="108000"/>
              </a:lnSpc>
              <a:spcBef>
                <a:spcPts val="500"/>
              </a:spcBef>
              <a:spcAft>
                <a:spcPts val="0"/>
              </a:spcAft>
              <a:buSzPts val="1200"/>
              <a:buNone/>
              <a:defRPr sz="1200"/>
            </a:lvl1pPr>
            <a:lvl2pPr indent="-228600" lvl="1" marL="914400" rtl="0" algn="l">
              <a:lnSpc>
                <a:spcPct val="90000"/>
              </a:lnSpc>
              <a:spcBef>
                <a:spcPts val="200"/>
              </a:spcBef>
              <a:spcAft>
                <a:spcPts val="0"/>
              </a:spcAft>
              <a:buSzPts val="900"/>
              <a:buNone/>
              <a:defRPr sz="900"/>
            </a:lvl2pPr>
            <a:lvl3pPr indent="-228600" lvl="2" marL="1371600" rtl="0" algn="l">
              <a:lnSpc>
                <a:spcPct val="90000"/>
              </a:lnSpc>
              <a:spcBef>
                <a:spcPts val="300"/>
              </a:spcBef>
              <a:spcAft>
                <a:spcPts val="0"/>
              </a:spcAft>
              <a:buSzPts val="800"/>
              <a:buNone/>
              <a:defRPr sz="800"/>
            </a:lvl3pPr>
            <a:lvl4pPr indent="-228600" lvl="3" marL="1828800" rtl="0" algn="l">
              <a:lnSpc>
                <a:spcPct val="90000"/>
              </a:lnSpc>
              <a:spcBef>
                <a:spcPts val="300"/>
              </a:spcBef>
              <a:spcAft>
                <a:spcPts val="0"/>
              </a:spcAft>
              <a:buSzPts val="700"/>
              <a:buNone/>
              <a:defRPr sz="700"/>
            </a:lvl4pPr>
            <a:lvl5pPr indent="-228600" lvl="4" marL="2286000" rtl="0" algn="l">
              <a:lnSpc>
                <a:spcPct val="90000"/>
              </a:lnSpc>
              <a:spcBef>
                <a:spcPts val="300"/>
              </a:spcBef>
              <a:spcAft>
                <a:spcPts val="0"/>
              </a:spcAft>
              <a:buSzPts val="700"/>
              <a:buNone/>
              <a:defRPr sz="700"/>
            </a:lvl5pPr>
            <a:lvl6pPr indent="-228600" lvl="5" marL="2743200" rtl="0" algn="l">
              <a:lnSpc>
                <a:spcPct val="90000"/>
              </a:lnSpc>
              <a:spcBef>
                <a:spcPts val="300"/>
              </a:spcBef>
              <a:spcAft>
                <a:spcPts val="0"/>
              </a:spcAft>
              <a:buSzPts val="700"/>
              <a:buNone/>
              <a:defRPr sz="700"/>
            </a:lvl6pPr>
            <a:lvl7pPr indent="-228600" lvl="6" marL="3200400" rtl="0" algn="l">
              <a:lnSpc>
                <a:spcPct val="90000"/>
              </a:lnSpc>
              <a:spcBef>
                <a:spcPts val="300"/>
              </a:spcBef>
              <a:spcAft>
                <a:spcPts val="0"/>
              </a:spcAft>
              <a:buSzPts val="700"/>
              <a:buNone/>
              <a:defRPr sz="700"/>
            </a:lvl7pPr>
            <a:lvl8pPr indent="-228600" lvl="7" marL="3657600" rtl="0" algn="l">
              <a:lnSpc>
                <a:spcPct val="90000"/>
              </a:lnSpc>
              <a:spcBef>
                <a:spcPts val="300"/>
              </a:spcBef>
              <a:spcAft>
                <a:spcPts val="0"/>
              </a:spcAft>
              <a:buSzPts val="700"/>
              <a:buNone/>
              <a:defRPr sz="700"/>
            </a:lvl8pPr>
            <a:lvl9pPr indent="-228600" lvl="8" marL="4114800" rtl="0" algn="l">
              <a:lnSpc>
                <a:spcPct val="90000"/>
              </a:lnSpc>
              <a:spcBef>
                <a:spcPts val="300"/>
              </a:spcBef>
              <a:spcAft>
                <a:spcPts val="300"/>
              </a:spcAft>
              <a:buSzPts val="700"/>
              <a:buNone/>
              <a:defRPr sz="700"/>
            </a:lvl9pPr>
          </a:lstStyle>
          <a:p/>
        </p:txBody>
      </p:sp>
      <p:sp>
        <p:nvSpPr>
          <p:cNvPr id="378" name="Google Shape;378;p33"/>
          <p:cNvSpPr txBox="1"/>
          <p:nvPr>
            <p:ph idx="10" type="dt"/>
          </p:nvPr>
        </p:nvSpPr>
        <p:spPr>
          <a:xfrm>
            <a:off x="768097" y="4853028"/>
            <a:ext cx="16155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79" name="Google Shape;379;p33"/>
          <p:cNvSpPr txBox="1"/>
          <p:nvPr>
            <p:ph idx="11" type="ftr"/>
          </p:nvPr>
        </p:nvSpPr>
        <p:spPr>
          <a:xfrm>
            <a:off x="3632199" y="4853028"/>
            <a:ext cx="44262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80" name="Google Shape;380;p33"/>
          <p:cNvSpPr txBox="1"/>
          <p:nvPr>
            <p:ph idx="12" type="sldNum"/>
          </p:nvPr>
        </p:nvSpPr>
        <p:spPr>
          <a:xfrm>
            <a:off x="8128000" y="4853028"/>
            <a:ext cx="730200" cy="2058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381" name="Shape 381"/>
        <p:cNvGrpSpPr/>
        <p:nvPr/>
      </p:nvGrpSpPr>
      <p:grpSpPr>
        <a:xfrm>
          <a:off x="0" y="0"/>
          <a:ext cx="0" cy="0"/>
          <a:chOff x="0" y="0"/>
          <a:chExt cx="0" cy="0"/>
        </a:xfrm>
      </p:grpSpPr>
      <p:sp>
        <p:nvSpPr>
          <p:cNvPr id="382" name="Google Shape;382;p34"/>
          <p:cNvSpPr txBox="1"/>
          <p:nvPr>
            <p:ph type="title"/>
          </p:nvPr>
        </p:nvSpPr>
        <p:spPr>
          <a:xfrm>
            <a:off x="342900" y="3720103"/>
            <a:ext cx="5829300" cy="1097400"/>
          </a:xfrm>
          <a:prstGeom prst="rect">
            <a:avLst/>
          </a:prstGeom>
          <a:noFill/>
          <a:ln>
            <a:noFill/>
          </a:ln>
        </p:spPr>
        <p:txBody>
          <a:bodyPr anchorCtr="0" anchor="ctr" bIns="34275" lIns="68575" spcFirstLastPara="1" rIns="68575" wrap="square" tIns="34275">
            <a:normAutofit/>
          </a:bodyPr>
          <a:lstStyle>
            <a:lvl1pPr lvl="0" rtl="0" algn="r">
              <a:lnSpc>
                <a:spcPct val="80000"/>
              </a:lnSpc>
              <a:spcBef>
                <a:spcPts val="0"/>
              </a:spcBef>
              <a:spcAft>
                <a:spcPts val="0"/>
              </a:spcAft>
              <a:buClr>
                <a:srgbClr val="0C0C0C"/>
              </a:buClr>
              <a:buSzPts val="3800"/>
              <a:buFont typeface="Twentieth Century"/>
              <a:buNone/>
              <a:defRPr sz="38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83" name="Google Shape;383;p34"/>
          <p:cNvSpPr/>
          <p:nvPr>
            <p:ph idx="2" type="pic"/>
          </p:nvPr>
        </p:nvSpPr>
        <p:spPr>
          <a:xfrm>
            <a:off x="0" y="-1"/>
            <a:ext cx="9141600" cy="3429000"/>
          </a:xfrm>
          <a:prstGeom prst="rect">
            <a:avLst/>
          </a:prstGeom>
          <a:solidFill>
            <a:srgbClr val="76CEEF"/>
          </a:solidFill>
          <a:ln>
            <a:noFill/>
          </a:ln>
        </p:spPr>
        <p:txBody>
          <a:bodyPr anchorCtr="0" anchor="t" bIns="34275" lIns="342900" spcFirstLastPara="1" rIns="34275" wrap="square" tIns="274325">
            <a:noAutofit/>
          </a:bodyPr>
          <a:lstStyle>
            <a:lvl1pPr lvl="0" marR="0" rtl="0" algn="l">
              <a:lnSpc>
                <a:spcPct val="90000"/>
              </a:lnSpc>
              <a:spcBef>
                <a:spcPts val="900"/>
              </a:spcBef>
              <a:spcAft>
                <a:spcPts val="0"/>
              </a:spcAft>
              <a:buClr>
                <a:schemeClr val="accent1"/>
              </a:buClr>
              <a:buSzPts val="2400"/>
              <a:buFont typeface="Twentieth Century"/>
              <a:buNone/>
              <a:defRPr b="0" i="0" sz="2400" u="none" cap="none" strike="noStrike">
                <a:solidFill>
                  <a:schemeClr val="dk1"/>
                </a:solidFill>
                <a:latin typeface="Twentieth Century"/>
                <a:ea typeface="Twentieth Century"/>
                <a:cs typeface="Twentieth Century"/>
                <a:sym typeface="Twentieth Century"/>
              </a:defRPr>
            </a:lvl1pPr>
            <a:lvl2pPr lvl="1" marR="0" rtl="0" algn="l">
              <a:lnSpc>
                <a:spcPct val="90000"/>
              </a:lnSpc>
              <a:spcBef>
                <a:spcPts val="200"/>
              </a:spcBef>
              <a:spcAft>
                <a:spcPts val="0"/>
              </a:spcAft>
              <a:buClr>
                <a:schemeClr val="accent1"/>
              </a:buClr>
              <a:buSzPts val="2100"/>
              <a:buFont typeface="Noto Sans Symbols"/>
              <a:buNone/>
              <a:defRPr b="0" i="0" sz="2100" u="none" cap="none" strike="noStrike">
                <a:solidFill>
                  <a:schemeClr val="dk1"/>
                </a:solidFill>
                <a:latin typeface="Twentieth Century"/>
                <a:ea typeface="Twentieth Century"/>
                <a:cs typeface="Twentieth Century"/>
                <a:sym typeface="Twentieth Century"/>
              </a:defRPr>
            </a:lvl2pPr>
            <a:lvl3pPr lvl="2" marR="0" rtl="0" algn="l">
              <a:lnSpc>
                <a:spcPct val="90000"/>
              </a:lnSpc>
              <a:spcBef>
                <a:spcPts val="300"/>
              </a:spcBef>
              <a:spcAft>
                <a:spcPts val="0"/>
              </a:spcAft>
              <a:buClr>
                <a:schemeClr val="accent1"/>
              </a:buClr>
              <a:buSzPts val="1800"/>
              <a:buFont typeface="Noto Sans Symbols"/>
              <a:buNone/>
              <a:defRPr b="0" i="0" sz="1800" u="none" cap="none" strike="noStrike">
                <a:solidFill>
                  <a:schemeClr val="dk1"/>
                </a:solidFill>
                <a:latin typeface="Twentieth Century"/>
                <a:ea typeface="Twentieth Century"/>
                <a:cs typeface="Twentieth Century"/>
                <a:sym typeface="Twentieth Century"/>
              </a:defRPr>
            </a:lvl3pPr>
            <a:lvl4pPr lvl="3" marR="0" rtl="0" algn="l">
              <a:lnSpc>
                <a:spcPct val="90000"/>
              </a:lnSpc>
              <a:spcBef>
                <a:spcPts val="300"/>
              </a:spcBef>
              <a:spcAft>
                <a:spcPts val="0"/>
              </a:spcAft>
              <a:buClr>
                <a:schemeClr val="accent1"/>
              </a:buClr>
              <a:buSzPts val="1500"/>
              <a:buFont typeface="Noto Sans Symbols"/>
              <a:buNone/>
              <a:defRPr b="0" i="0" sz="1500" u="none" cap="none" strike="noStrike">
                <a:solidFill>
                  <a:schemeClr val="dk1"/>
                </a:solidFill>
                <a:latin typeface="Twentieth Century"/>
                <a:ea typeface="Twentieth Century"/>
                <a:cs typeface="Twentieth Century"/>
                <a:sym typeface="Twentieth Century"/>
              </a:defRPr>
            </a:lvl4pPr>
            <a:lvl5pPr lvl="4" marR="0" rtl="0" algn="l">
              <a:lnSpc>
                <a:spcPct val="90000"/>
              </a:lnSpc>
              <a:spcBef>
                <a:spcPts val="300"/>
              </a:spcBef>
              <a:spcAft>
                <a:spcPts val="0"/>
              </a:spcAft>
              <a:buClr>
                <a:schemeClr val="accent1"/>
              </a:buClr>
              <a:buSzPts val="1500"/>
              <a:buFont typeface="Noto Sans Symbols"/>
              <a:buNone/>
              <a:defRPr b="0" i="0" sz="1500" u="none" cap="none" strike="noStrike">
                <a:solidFill>
                  <a:schemeClr val="dk1"/>
                </a:solidFill>
                <a:latin typeface="Twentieth Century"/>
                <a:ea typeface="Twentieth Century"/>
                <a:cs typeface="Twentieth Century"/>
                <a:sym typeface="Twentieth Century"/>
              </a:defRPr>
            </a:lvl5pPr>
            <a:lvl6pPr lvl="5" marR="0" rtl="0" algn="l">
              <a:lnSpc>
                <a:spcPct val="90000"/>
              </a:lnSpc>
              <a:spcBef>
                <a:spcPts val="300"/>
              </a:spcBef>
              <a:spcAft>
                <a:spcPts val="0"/>
              </a:spcAft>
              <a:buClr>
                <a:schemeClr val="accent1"/>
              </a:buClr>
              <a:buSzPts val="1500"/>
              <a:buFont typeface="Noto Sans Symbols"/>
              <a:buNone/>
              <a:defRPr b="0" i="0" sz="1500" u="none" cap="none" strike="noStrike">
                <a:solidFill>
                  <a:schemeClr val="dk1"/>
                </a:solidFill>
                <a:latin typeface="Twentieth Century"/>
                <a:ea typeface="Twentieth Century"/>
                <a:cs typeface="Twentieth Century"/>
                <a:sym typeface="Twentieth Century"/>
              </a:defRPr>
            </a:lvl6pPr>
            <a:lvl7pPr lvl="6" marR="0" rtl="0" algn="l">
              <a:lnSpc>
                <a:spcPct val="90000"/>
              </a:lnSpc>
              <a:spcBef>
                <a:spcPts val="300"/>
              </a:spcBef>
              <a:spcAft>
                <a:spcPts val="0"/>
              </a:spcAft>
              <a:buClr>
                <a:schemeClr val="accent1"/>
              </a:buClr>
              <a:buSzPts val="1500"/>
              <a:buFont typeface="Noto Sans Symbols"/>
              <a:buNone/>
              <a:defRPr b="0" i="0" sz="1500" u="none" cap="none" strike="noStrike">
                <a:solidFill>
                  <a:schemeClr val="dk1"/>
                </a:solidFill>
                <a:latin typeface="Twentieth Century"/>
                <a:ea typeface="Twentieth Century"/>
                <a:cs typeface="Twentieth Century"/>
                <a:sym typeface="Twentieth Century"/>
              </a:defRPr>
            </a:lvl7pPr>
            <a:lvl8pPr lvl="7" marR="0" rtl="0" algn="l">
              <a:lnSpc>
                <a:spcPct val="90000"/>
              </a:lnSpc>
              <a:spcBef>
                <a:spcPts val="300"/>
              </a:spcBef>
              <a:spcAft>
                <a:spcPts val="0"/>
              </a:spcAft>
              <a:buClr>
                <a:schemeClr val="accent1"/>
              </a:buClr>
              <a:buSzPts val="1500"/>
              <a:buFont typeface="Noto Sans Symbols"/>
              <a:buNone/>
              <a:defRPr b="0" i="0" sz="1500" u="none" cap="none" strike="noStrike">
                <a:solidFill>
                  <a:schemeClr val="dk1"/>
                </a:solidFill>
                <a:latin typeface="Twentieth Century"/>
                <a:ea typeface="Twentieth Century"/>
                <a:cs typeface="Twentieth Century"/>
                <a:sym typeface="Twentieth Century"/>
              </a:defRPr>
            </a:lvl8pPr>
            <a:lvl9pPr lvl="8" marR="0" rtl="0" algn="l">
              <a:lnSpc>
                <a:spcPct val="90000"/>
              </a:lnSpc>
              <a:spcBef>
                <a:spcPts val="300"/>
              </a:spcBef>
              <a:spcAft>
                <a:spcPts val="300"/>
              </a:spcAft>
              <a:buClr>
                <a:schemeClr val="accent1"/>
              </a:buClr>
              <a:buSzPts val="1500"/>
              <a:buFont typeface="Noto Sans Symbols"/>
              <a:buNone/>
              <a:defRPr b="0" i="0" sz="1500" u="none" cap="none" strike="noStrike">
                <a:solidFill>
                  <a:schemeClr val="dk1"/>
                </a:solidFill>
                <a:latin typeface="Twentieth Century"/>
                <a:ea typeface="Twentieth Century"/>
                <a:cs typeface="Twentieth Century"/>
                <a:sym typeface="Twentieth Century"/>
              </a:defRPr>
            </a:lvl9pPr>
          </a:lstStyle>
          <a:p/>
        </p:txBody>
      </p:sp>
      <p:sp>
        <p:nvSpPr>
          <p:cNvPr id="384" name="Google Shape;384;p34"/>
          <p:cNvSpPr txBox="1"/>
          <p:nvPr>
            <p:ph idx="1" type="body"/>
          </p:nvPr>
        </p:nvSpPr>
        <p:spPr>
          <a:xfrm>
            <a:off x="6457950" y="3720103"/>
            <a:ext cx="2400300" cy="1097400"/>
          </a:xfrm>
          <a:prstGeom prst="rect">
            <a:avLst/>
          </a:prstGeom>
          <a:noFill/>
          <a:ln>
            <a:noFill/>
          </a:ln>
        </p:spPr>
        <p:txBody>
          <a:bodyPr anchorCtr="0" anchor="ctr" bIns="34275" lIns="68575" spcFirstLastPara="1" rIns="68575" wrap="square" tIns="34275">
            <a:normAutofit/>
          </a:bodyPr>
          <a:lstStyle>
            <a:lvl1pPr indent="-228600" lvl="0" marL="457200" rtl="0" algn="l">
              <a:lnSpc>
                <a:spcPct val="100000"/>
              </a:lnSpc>
              <a:spcBef>
                <a:spcPts val="0"/>
              </a:spcBef>
              <a:spcAft>
                <a:spcPts val="0"/>
              </a:spcAft>
              <a:buSzPts val="1400"/>
              <a:buNone/>
              <a:defRPr sz="1400">
                <a:solidFill>
                  <a:srgbClr val="0C0C0C"/>
                </a:solidFill>
              </a:defRPr>
            </a:lvl1pPr>
            <a:lvl2pPr indent="-228600" lvl="1" marL="914400" rtl="0" algn="l">
              <a:lnSpc>
                <a:spcPct val="90000"/>
              </a:lnSpc>
              <a:spcBef>
                <a:spcPts val="200"/>
              </a:spcBef>
              <a:spcAft>
                <a:spcPts val="0"/>
              </a:spcAft>
              <a:buSzPts val="1100"/>
              <a:buNone/>
              <a:defRPr sz="1100"/>
            </a:lvl2pPr>
            <a:lvl3pPr indent="-228600" lvl="2" marL="1371600" rtl="0" algn="l">
              <a:lnSpc>
                <a:spcPct val="90000"/>
              </a:lnSpc>
              <a:spcBef>
                <a:spcPts val="300"/>
              </a:spcBef>
              <a:spcAft>
                <a:spcPts val="0"/>
              </a:spcAft>
              <a:buSzPts val="900"/>
              <a:buNone/>
              <a:defRPr sz="900"/>
            </a:lvl3pPr>
            <a:lvl4pPr indent="-228600" lvl="3" marL="1828800" rtl="0" algn="l">
              <a:lnSpc>
                <a:spcPct val="90000"/>
              </a:lnSpc>
              <a:spcBef>
                <a:spcPts val="300"/>
              </a:spcBef>
              <a:spcAft>
                <a:spcPts val="0"/>
              </a:spcAft>
              <a:buSzPts val="800"/>
              <a:buNone/>
              <a:defRPr sz="800"/>
            </a:lvl4pPr>
            <a:lvl5pPr indent="-228600" lvl="4" marL="2286000" rtl="0" algn="l">
              <a:lnSpc>
                <a:spcPct val="90000"/>
              </a:lnSpc>
              <a:spcBef>
                <a:spcPts val="300"/>
              </a:spcBef>
              <a:spcAft>
                <a:spcPts val="0"/>
              </a:spcAft>
              <a:buSzPts val="800"/>
              <a:buNone/>
              <a:defRPr sz="800"/>
            </a:lvl5pPr>
            <a:lvl6pPr indent="-228600" lvl="5" marL="2743200" rtl="0" algn="l">
              <a:lnSpc>
                <a:spcPct val="90000"/>
              </a:lnSpc>
              <a:spcBef>
                <a:spcPts val="300"/>
              </a:spcBef>
              <a:spcAft>
                <a:spcPts val="0"/>
              </a:spcAft>
              <a:buSzPts val="800"/>
              <a:buNone/>
              <a:defRPr sz="800"/>
            </a:lvl6pPr>
            <a:lvl7pPr indent="-228600" lvl="6" marL="3200400" rtl="0" algn="l">
              <a:lnSpc>
                <a:spcPct val="90000"/>
              </a:lnSpc>
              <a:spcBef>
                <a:spcPts val="300"/>
              </a:spcBef>
              <a:spcAft>
                <a:spcPts val="0"/>
              </a:spcAft>
              <a:buSzPts val="800"/>
              <a:buNone/>
              <a:defRPr sz="800"/>
            </a:lvl7pPr>
            <a:lvl8pPr indent="-228600" lvl="7" marL="3657600" rtl="0" algn="l">
              <a:lnSpc>
                <a:spcPct val="90000"/>
              </a:lnSpc>
              <a:spcBef>
                <a:spcPts val="300"/>
              </a:spcBef>
              <a:spcAft>
                <a:spcPts val="0"/>
              </a:spcAft>
              <a:buSzPts val="800"/>
              <a:buNone/>
              <a:defRPr sz="800"/>
            </a:lvl8pPr>
            <a:lvl9pPr indent="-228600" lvl="8" marL="4114800" rtl="0" algn="l">
              <a:lnSpc>
                <a:spcPct val="90000"/>
              </a:lnSpc>
              <a:spcBef>
                <a:spcPts val="300"/>
              </a:spcBef>
              <a:spcAft>
                <a:spcPts val="300"/>
              </a:spcAft>
              <a:buSzPts val="800"/>
              <a:buNone/>
              <a:defRPr sz="800"/>
            </a:lvl9pPr>
          </a:lstStyle>
          <a:p/>
        </p:txBody>
      </p:sp>
      <p:sp>
        <p:nvSpPr>
          <p:cNvPr id="385" name="Google Shape;385;p34"/>
          <p:cNvSpPr txBox="1"/>
          <p:nvPr>
            <p:ph idx="10" type="dt"/>
          </p:nvPr>
        </p:nvSpPr>
        <p:spPr>
          <a:xfrm>
            <a:off x="768097" y="4853028"/>
            <a:ext cx="16155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86" name="Google Shape;386;p34"/>
          <p:cNvSpPr txBox="1"/>
          <p:nvPr>
            <p:ph idx="11" type="ftr"/>
          </p:nvPr>
        </p:nvSpPr>
        <p:spPr>
          <a:xfrm>
            <a:off x="3632199" y="4853028"/>
            <a:ext cx="44262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87" name="Google Shape;387;p34"/>
          <p:cNvSpPr txBox="1"/>
          <p:nvPr>
            <p:ph idx="12" type="sldNum"/>
          </p:nvPr>
        </p:nvSpPr>
        <p:spPr>
          <a:xfrm>
            <a:off x="8128000" y="4853028"/>
            <a:ext cx="730200" cy="2058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cxnSp>
        <p:nvCxnSpPr>
          <p:cNvPr id="388" name="Google Shape;388;p34"/>
          <p:cNvCxnSpPr/>
          <p:nvPr/>
        </p:nvCxnSpPr>
        <p:spPr>
          <a:xfrm rot="10800000">
            <a:off x="6290132" y="3948079"/>
            <a:ext cx="0" cy="685800"/>
          </a:xfrm>
          <a:prstGeom prst="straightConnector1">
            <a:avLst/>
          </a:prstGeom>
          <a:noFill/>
          <a:ln cap="flat" cmpd="sng" w="19050">
            <a:solidFill>
              <a:schemeClr val="accent1"/>
            </a:solidFill>
            <a:prstDash val="solid"/>
            <a:round/>
            <a:headEnd len="sm" w="sm" type="none"/>
            <a:tailEnd len="sm" w="sm"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89" name="Shape 389"/>
        <p:cNvGrpSpPr/>
        <p:nvPr/>
      </p:nvGrpSpPr>
      <p:grpSpPr>
        <a:xfrm>
          <a:off x="0" y="0"/>
          <a:ext cx="0" cy="0"/>
          <a:chOff x="0" y="0"/>
          <a:chExt cx="0" cy="0"/>
        </a:xfrm>
      </p:grpSpPr>
      <p:sp>
        <p:nvSpPr>
          <p:cNvPr id="390" name="Google Shape;390;p35"/>
          <p:cNvSpPr txBox="1"/>
          <p:nvPr>
            <p:ph type="title"/>
          </p:nvPr>
        </p:nvSpPr>
        <p:spPr>
          <a:xfrm>
            <a:off x="768096" y="438912"/>
            <a:ext cx="7290000" cy="1124700"/>
          </a:xfrm>
          <a:prstGeom prst="rect">
            <a:avLst/>
          </a:prstGeom>
          <a:noFill/>
          <a:ln>
            <a:noFill/>
          </a:ln>
        </p:spPr>
        <p:txBody>
          <a:bodyPr anchorCtr="0" anchor="ctr" bIns="34275" lIns="68575" spcFirstLastPara="1" rIns="68575" wrap="square" tIns="34275">
            <a:normAutofit/>
          </a:bodyPr>
          <a:lstStyle>
            <a:lvl1pPr lvl="0" rtl="0" algn="l">
              <a:lnSpc>
                <a:spcPct val="80000"/>
              </a:lnSpc>
              <a:spcBef>
                <a:spcPts val="0"/>
              </a:spcBef>
              <a:spcAft>
                <a:spcPts val="0"/>
              </a:spcAft>
              <a:buClr>
                <a:srgbClr val="0C0C0C"/>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91" name="Google Shape;391;p35"/>
          <p:cNvSpPr txBox="1"/>
          <p:nvPr>
            <p:ph idx="1" type="body"/>
          </p:nvPr>
        </p:nvSpPr>
        <p:spPr>
          <a:xfrm rot="5400000">
            <a:off x="2904451" y="-421800"/>
            <a:ext cx="3017400" cy="7290000"/>
          </a:xfrm>
          <a:prstGeom prst="rect">
            <a:avLst/>
          </a:prstGeom>
          <a:noFill/>
          <a:ln>
            <a:noFill/>
          </a:ln>
        </p:spPr>
        <p:txBody>
          <a:bodyPr anchorCtr="0" anchor="t" bIns="34275" lIns="34275" spcFirstLastPara="1" rIns="34275" wrap="square" tIns="34275">
            <a:normAutofit/>
          </a:bodyPr>
          <a:lstStyle>
            <a:lvl1pPr indent="-317500" lvl="0" marL="457200" rtl="0" algn="l">
              <a:lnSpc>
                <a:spcPct val="90000"/>
              </a:lnSpc>
              <a:spcBef>
                <a:spcPts val="900"/>
              </a:spcBef>
              <a:spcAft>
                <a:spcPts val="0"/>
              </a:spcAft>
              <a:buSzPts val="1400"/>
              <a:buChar char=" "/>
              <a:defRPr/>
            </a:lvl1pPr>
            <a:lvl2pPr indent="-317500" lvl="1" marL="914400" rtl="0" algn="l">
              <a:lnSpc>
                <a:spcPct val="90000"/>
              </a:lnSpc>
              <a:spcBef>
                <a:spcPts val="200"/>
              </a:spcBef>
              <a:spcAft>
                <a:spcPts val="0"/>
              </a:spcAft>
              <a:buSzPts val="1400"/>
              <a:buChar char="🢝"/>
              <a:defRPr/>
            </a:lvl2pPr>
            <a:lvl3pPr indent="-317500" lvl="2" marL="1371600" rtl="0" algn="l">
              <a:lnSpc>
                <a:spcPct val="90000"/>
              </a:lnSpc>
              <a:spcBef>
                <a:spcPts val="300"/>
              </a:spcBef>
              <a:spcAft>
                <a:spcPts val="0"/>
              </a:spcAft>
              <a:buSzPts val="1400"/>
              <a:buChar char="🢝"/>
              <a:defRPr/>
            </a:lvl3pPr>
            <a:lvl4pPr indent="-317500" lvl="3" marL="1828800" rtl="0" algn="l">
              <a:lnSpc>
                <a:spcPct val="90000"/>
              </a:lnSpc>
              <a:spcBef>
                <a:spcPts val="300"/>
              </a:spcBef>
              <a:spcAft>
                <a:spcPts val="0"/>
              </a:spcAft>
              <a:buSzPts val="1400"/>
              <a:buChar char="🢝"/>
              <a:defRPr/>
            </a:lvl4pPr>
            <a:lvl5pPr indent="-317500" lvl="4" marL="2286000" rtl="0" algn="l">
              <a:lnSpc>
                <a:spcPct val="90000"/>
              </a:lnSpc>
              <a:spcBef>
                <a:spcPts val="300"/>
              </a:spcBef>
              <a:spcAft>
                <a:spcPts val="0"/>
              </a:spcAft>
              <a:buSzPts val="1400"/>
              <a:buChar char="🢝"/>
              <a:defRPr/>
            </a:lvl5pPr>
            <a:lvl6pPr indent="-317500" lvl="5" marL="2743200" rtl="0" algn="l">
              <a:lnSpc>
                <a:spcPct val="90000"/>
              </a:lnSpc>
              <a:spcBef>
                <a:spcPts val="300"/>
              </a:spcBef>
              <a:spcAft>
                <a:spcPts val="0"/>
              </a:spcAft>
              <a:buSzPts val="1400"/>
              <a:buChar char="🢝"/>
              <a:defRPr/>
            </a:lvl6pPr>
            <a:lvl7pPr indent="-317500" lvl="6" marL="3200400" rtl="0" algn="l">
              <a:lnSpc>
                <a:spcPct val="90000"/>
              </a:lnSpc>
              <a:spcBef>
                <a:spcPts val="300"/>
              </a:spcBef>
              <a:spcAft>
                <a:spcPts val="0"/>
              </a:spcAft>
              <a:buSzPts val="1400"/>
              <a:buChar char="🢝"/>
              <a:defRPr/>
            </a:lvl7pPr>
            <a:lvl8pPr indent="-317500" lvl="7" marL="3657600" rtl="0" algn="l">
              <a:lnSpc>
                <a:spcPct val="90000"/>
              </a:lnSpc>
              <a:spcBef>
                <a:spcPts val="300"/>
              </a:spcBef>
              <a:spcAft>
                <a:spcPts val="0"/>
              </a:spcAft>
              <a:buSzPts val="1400"/>
              <a:buChar char="🢝"/>
              <a:defRPr/>
            </a:lvl8pPr>
            <a:lvl9pPr indent="-317500" lvl="8" marL="4114800" rtl="0" algn="l">
              <a:lnSpc>
                <a:spcPct val="90000"/>
              </a:lnSpc>
              <a:spcBef>
                <a:spcPts val="300"/>
              </a:spcBef>
              <a:spcAft>
                <a:spcPts val="300"/>
              </a:spcAft>
              <a:buSzPts val="1400"/>
              <a:buChar char="🢝"/>
              <a:defRPr/>
            </a:lvl9pPr>
          </a:lstStyle>
          <a:p/>
        </p:txBody>
      </p:sp>
      <p:sp>
        <p:nvSpPr>
          <p:cNvPr id="392" name="Google Shape;392;p35"/>
          <p:cNvSpPr txBox="1"/>
          <p:nvPr>
            <p:ph idx="10" type="dt"/>
          </p:nvPr>
        </p:nvSpPr>
        <p:spPr>
          <a:xfrm>
            <a:off x="768097" y="4853028"/>
            <a:ext cx="16155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93" name="Google Shape;393;p35"/>
          <p:cNvSpPr txBox="1"/>
          <p:nvPr>
            <p:ph idx="11" type="ftr"/>
          </p:nvPr>
        </p:nvSpPr>
        <p:spPr>
          <a:xfrm>
            <a:off x="3632199" y="4853028"/>
            <a:ext cx="44262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94" name="Google Shape;394;p35"/>
          <p:cNvSpPr txBox="1"/>
          <p:nvPr>
            <p:ph idx="12" type="sldNum"/>
          </p:nvPr>
        </p:nvSpPr>
        <p:spPr>
          <a:xfrm>
            <a:off x="8128000" y="4853028"/>
            <a:ext cx="730200" cy="2058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395" name="Shape 395"/>
        <p:cNvGrpSpPr/>
        <p:nvPr/>
      </p:nvGrpSpPr>
      <p:grpSpPr>
        <a:xfrm>
          <a:off x="0" y="0"/>
          <a:ext cx="0" cy="0"/>
          <a:chOff x="0" y="0"/>
          <a:chExt cx="0" cy="0"/>
        </a:xfrm>
      </p:grpSpPr>
      <p:sp>
        <p:nvSpPr>
          <p:cNvPr id="396" name="Google Shape;396;p36"/>
          <p:cNvSpPr txBox="1"/>
          <p:nvPr>
            <p:ph type="title"/>
          </p:nvPr>
        </p:nvSpPr>
        <p:spPr>
          <a:xfrm rot="5400000">
            <a:off x="5500651" y="1614600"/>
            <a:ext cx="4057800" cy="1971600"/>
          </a:xfrm>
          <a:prstGeom prst="rect">
            <a:avLst/>
          </a:prstGeom>
          <a:noFill/>
          <a:ln>
            <a:noFill/>
          </a:ln>
        </p:spPr>
        <p:txBody>
          <a:bodyPr anchorCtr="0" anchor="ctr" bIns="68575" lIns="34275" spcFirstLastPara="1" rIns="34275" wrap="square" tIns="68575">
            <a:normAutofit/>
          </a:bodyPr>
          <a:lstStyle>
            <a:lvl1pPr lvl="0" rtl="0" algn="l">
              <a:lnSpc>
                <a:spcPct val="80000"/>
              </a:lnSpc>
              <a:spcBef>
                <a:spcPts val="0"/>
              </a:spcBef>
              <a:spcAft>
                <a:spcPts val="0"/>
              </a:spcAft>
              <a:buClr>
                <a:srgbClr val="0C0C0C"/>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97" name="Google Shape;397;p36"/>
          <p:cNvSpPr txBox="1"/>
          <p:nvPr>
            <p:ph idx="1" type="body"/>
          </p:nvPr>
        </p:nvSpPr>
        <p:spPr>
          <a:xfrm rot="5400000">
            <a:off x="1557226" y="-242850"/>
            <a:ext cx="4057800" cy="5686500"/>
          </a:xfrm>
          <a:prstGeom prst="rect">
            <a:avLst/>
          </a:prstGeom>
          <a:noFill/>
          <a:ln>
            <a:noFill/>
          </a:ln>
        </p:spPr>
        <p:txBody>
          <a:bodyPr anchorCtr="0" anchor="t" bIns="34275" lIns="34275" spcFirstLastPara="1" rIns="34275" wrap="square" tIns="34275">
            <a:normAutofit/>
          </a:bodyPr>
          <a:lstStyle>
            <a:lvl1pPr indent="-317500" lvl="0" marL="457200" rtl="0" algn="l">
              <a:lnSpc>
                <a:spcPct val="90000"/>
              </a:lnSpc>
              <a:spcBef>
                <a:spcPts val="900"/>
              </a:spcBef>
              <a:spcAft>
                <a:spcPts val="0"/>
              </a:spcAft>
              <a:buSzPts val="1400"/>
              <a:buChar char=" "/>
              <a:defRPr/>
            </a:lvl1pPr>
            <a:lvl2pPr indent="-317500" lvl="1" marL="914400" rtl="0" algn="l">
              <a:lnSpc>
                <a:spcPct val="90000"/>
              </a:lnSpc>
              <a:spcBef>
                <a:spcPts val="200"/>
              </a:spcBef>
              <a:spcAft>
                <a:spcPts val="0"/>
              </a:spcAft>
              <a:buSzPts val="1400"/>
              <a:buChar char="🢝"/>
              <a:defRPr/>
            </a:lvl2pPr>
            <a:lvl3pPr indent="-317500" lvl="2" marL="1371600" rtl="0" algn="l">
              <a:lnSpc>
                <a:spcPct val="90000"/>
              </a:lnSpc>
              <a:spcBef>
                <a:spcPts val="300"/>
              </a:spcBef>
              <a:spcAft>
                <a:spcPts val="0"/>
              </a:spcAft>
              <a:buSzPts val="1400"/>
              <a:buChar char="🢝"/>
              <a:defRPr/>
            </a:lvl3pPr>
            <a:lvl4pPr indent="-317500" lvl="3" marL="1828800" rtl="0" algn="l">
              <a:lnSpc>
                <a:spcPct val="90000"/>
              </a:lnSpc>
              <a:spcBef>
                <a:spcPts val="300"/>
              </a:spcBef>
              <a:spcAft>
                <a:spcPts val="0"/>
              </a:spcAft>
              <a:buSzPts val="1400"/>
              <a:buChar char="🢝"/>
              <a:defRPr/>
            </a:lvl4pPr>
            <a:lvl5pPr indent="-317500" lvl="4" marL="2286000" rtl="0" algn="l">
              <a:lnSpc>
                <a:spcPct val="90000"/>
              </a:lnSpc>
              <a:spcBef>
                <a:spcPts val="300"/>
              </a:spcBef>
              <a:spcAft>
                <a:spcPts val="0"/>
              </a:spcAft>
              <a:buSzPts val="1400"/>
              <a:buChar char="🢝"/>
              <a:defRPr/>
            </a:lvl5pPr>
            <a:lvl6pPr indent="-317500" lvl="5" marL="2743200" rtl="0" algn="l">
              <a:lnSpc>
                <a:spcPct val="90000"/>
              </a:lnSpc>
              <a:spcBef>
                <a:spcPts val="300"/>
              </a:spcBef>
              <a:spcAft>
                <a:spcPts val="0"/>
              </a:spcAft>
              <a:buSzPts val="1400"/>
              <a:buChar char="🢝"/>
              <a:defRPr/>
            </a:lvl6pPr>
            <a:lvl7pPr indent="-317500" lvl="6" marL="3200400" rtl="0" algn="l">
              <a:lnSpc>
                <a:spcPct val="90000"/>
              </a:lnSpc>
              <a:spcBef>
                <a:spcPts val="300"/>
              </a:spcBef>
              <a:spcAft>
                <a:spcPts val="0"/>
              </a:spcAft>
              <a:buSzPts val="1400"/>
              <a:buChar char="🢝"/>
              <a:defRPr/>
            </a:lvl7pPr>
            <a:lvl8pPr indent="-317500" lvl="7" marL="3657600" rtl="0" algn="l">
              <a:lnSpc>
                <a:spcPct val="90000"/>
              </a:lnSpc>
              <a:spcBef>
                <a:spcPts val="300"/>
              </a:spcBef>
              <a:spcAft>
                <a:spcPts val="0"/>
              </a:spcAft>
              <a:buSzPts val="1400"/>
              <a:buChar char="🢝"/>
              <a:defRPr/>
            </a:lvl8pPr>
            <a:lvl9pPr indent="-317500" lvl="8" marL="4114800" rtl="0" algn="l">
              <a:lnSpc>
                <a:spcPct val="90000"/>
              </a:lnSpc>
              <a:spcBef>
                <a:spcPts val="300"/>
              </a:spcBef>
              <a:spcAft>
                <a:spcPts val="300"/>
              </a:spcAft>
              <a:buSzPts val="1400"/>
              <a:buChar char="🢝"/>
              <a:defRPr/>
            </a:lvl9pPr>
          </a:lstStyle>
          <a:p/>
        </p:txBody>
      </p:sp>
      <p:sp>
        <p:nvSpPr>
          <p:cNvPr id="398" name="Google Shape;398;p36"/>
          <p:cNvSpPr txBox="1"/>
          <p:nvPr>
            <p:ph idx="10" type="dt"/>
          </p:nvPr>
        </p:nvSpPr>
        <p:spPr>
          <a:xfrm>
            <a:off x="768097" y="4853028"/>
            <a:ext cx="16155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99" name="Google Shape;399;p36"/>
          <p:cNvSpPr txBox="1"/>
          <p:nvPr>
            <p:ph idx="11" type="ftr"/>
          </p:nvPr>
        </p:nvSpPr>
        <p:spPr>
          <a:xfrm>
            <a:off x="3632199" y="4853028"/>
            <a:ext cx="44262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00" name="Google Shape;400;p36"/>
          <p:cNvSpPr txBox="1"/>
          <p:nvPr>
            <p:ph idx="12" type="sldNum"/>
          </p:nvPr>
        </p:nvSpPr>
        <p:spPr>
          <a:xfrm>
            <a:off x="8128000" y="4853028"/>
            <a:ext cx="730200" cy="2058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cxnSp>
        <p:nvCxnSpPr>
          <p:cNvPr id="401" name="Google Shape;401;p36"/>
          <p:cNvCxnSpPr/>
          <p:nvPr/>
        </p:nvCxnSpPr>
        <p:spPr>
          <a:xfrm rot="10800000">
            <a:off x="7543800" y="44447"/>
            <a:ext cx="0" cy="685800"/>
          </a:xfrm>
          <a:prstGeom prst="straightConnector1">
            <a:avLst/>
          </a:prstGeom>
          <a:noFill/>
          <a:ln cap="flat" cmpd="sng" w="19050">
            <a:solidFill>
              <a:schemeClr val="accent1"/>
            </a:solidFill>
            <a:prstDash val="solid"/>
            <a:round/>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09" name="Shape 409"/>
        <p:cNvGrpSpPr/>
        <p:nvPr/>
      </p:nvGrpSpPr>
      <p:grpSpPr>
        <a:xfrm>
          <a:off x="0" y="0"/>
          <a:ext cx="0" cy="0"/>
          <a:chOff x="0" y="0"/>
          <a:chExt cx="0" cy="0"/>
        </a:xfrm>
      </p:grpSpPr>
      <p:sp>
        <p:nvSpPr>
          <p:cNvPr id="410" name="Google Shape;410;p38"/>
          <p:cNvSpPr txBox="1"/>
          <p:nvPr>
            <p:ph type="title"/>
          </p:nvPr>
        </p:nvSpPr>
        <p:spPr>
          <a:xfrm>
            <a:off x="768096" y="438912"/>
            <a:ext cx="7290000" cy="1124700"/>
          </a:xfrm>
          <a:prstGeom prst="rect">
            <a:avLst/>
          </a:prstGeom>
          <a:noFill/>
          <a:ln>
            <a:noFill/>
          </a:ln>
        </p:spPr>
        <p:txBody>
          <a:bodyPr anchorCtr="0" anchor="ctr" bIns="34275" lIns="68575" spcFirstLastPara="1" rIns="68575" wrap="square" tIns="34275">
            <a:normAutofit/>
          </a:bodyPr>
          <a:lstStyle>
            <a:lvl1pPr lvl="0" rtl="0" algn="l">
              <a:lnSpc>
                <a:spcPct val="80000"/>
              </a:lnSpc>
              <a:spcBef>
                <a:spcPts val="0"/>
              </a:spcBef>
              <a:spcAft>
                <a:spcPts val="0"/>
              </a:spcAft>
              <a:buClr>
                <a:srgbClr val="FEFEFE"/>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11" name="Google Shape;411;p38"/>
          <p:cNvSpPr txBox="1"/>
          <p:nvPr>
            <p:ph idx="1" type="body"/>
          </p:nvPr>
        </p:nvSpPr>
        <p:spPr>
          <a:xfrm>
            <a:off x="768096" y="1714500"/>
            <a:ext cx="7290000" cy="3017400"/>
          </a:xfrm>
          <a:prstGeom prst="rect">
            <a:avLst/>
          </a:prstGeom>
          <a:noFill/>
          <a:ln>
            <a:noFill/>
          </a:ln>
        </p:spPr>
        <p:txBody>
          <a:bodyPr anchorCtr="0" anchor="t" bIns="34275" lIns="34275" spcFirstLastPara="1" rIns="34275" wrap="square" tIns="34275">
            <a:normAutofit/>
          </a:bodyPr>
          <a:lstStyle>
            <a:lvl1pPr indent="-317500" lvl="0" marL="457200" rtl="0" algn="l">
              <a:lnSpc>
                <a:spcPct val="90000"/>
              </a:lnSpc>
              <a:spcBef>
                <a:spcPts val="900"/>
              </a:spcBef>
              <a:spcAft>
                <a:spcPts val="0"/>
              </a:spcAft>
              <a:buSzPts val="1400"/>
              <a:buChar char=" "/>
              <a:defRPr/>
            </a:lvl1pPr>
            <a:lvl2pPr indent="-317500" lvl="1" marL="914400" rtl="0" algn="l">
              <a:lnSpc>
                <a:spcPct val="90000"/>
              </a:lnSpc>
              <a:spcBef>
                <a:spcPts val="200"/>
              </a:spcBef>
              <a:spcAft>
                <a:spcPts val="0"/>
              </a:spcAft>
              <a:buSzPts val="1400"/>
              <a:buChar char="🢝"/>
              <a:defRPr/>
            </a:lvl2pPr>
            <a:lvl3pPr indent="-317500" lvl="2" marL="1371600" rtl="0" algn="l">
              <a:lnSpc>
                <a:spcPct val="90000"/>
              </a:lnSpc>
              <a:spcBef>
                <a:spcPts val="300"/>
              </a:spcBef>
              <a:spcAft>
                <a:spcPts val="0"/>
              </a:spcAft>
              <a:buSzPts val="1400"/>
              <a:buChar char="🢝"/>
              <a:defRPr/>
            </a:lvl3pPr>
            <a:lvl4pPr indent="-317500" lvl="3" marL="1828800" rtl="0" algn="l">
              <a:lnSpc>
                <a:spcPct val="90000"/>
              </a:lnSpc>
              <a:spcBef>
                <a:spcPts val="300"/>
              </a:spcBef>
              <a:spcAft>
                <a:spcPts val="0"/>
              </a:spcAft>
              <a:buSzPts val="1400"/>
              <a:buChar char="🢝"/>
              <a:defRPr/>
            </a:lvl4pPr>
            <a:lvl5pPr indent="-317500" lvl="4" marL="2286000" rtl="0" algn="l">
              <a:lnSpc>
                <a:spcPct val="90000"/>
              </a:lnSpc>
              <a:spcBef>
                <a:spcPts val="300"/>
              </a:spcBef>
              <a:spcAft>
                <a:spcPts val="0"/>
              </a:spcAft>
              <a:buSzPts val="1400"/>
              <a:buChar char="🢝"/>
              <a:defRPr/>
            </a:lvl5pPr>
            <a:lvl6pPr indent="-317500" lvl="5" marL="2743200" rtl="0" algn="l">
              <a:lnSpc>
                <a:spcPct val="90000"/>
              </a:lnSpc>
              <a:spcBef>
                <a:spcPts val="300"/>
              </a:spcBef>
              <a:spcAft>
                <a:spcPts val="0"/>
              </a:spcAft>
              <a:buSzPts val="1400"/>
              <a:buChar char="🢝"/>
              <a:defRPr/>
            </a:lvl6pPr>
            <a:lvl7pPr indent="-317500" lvl="6" marL="3200400" rtl="0" algn="l">
              <a:lnSpc>
                <a:spcPct val="90000"/>
              </a:lnSpc>
              <a:spcBef>
                <a:spcPts val="300"/>
              </a:spcBef>
              <a:spcAft>
                <a:spcPts val="0"/>
              </a:spcAft>
              <a:buSzPts val="1400"/>
              <a:buChar char="🢝"/>
              <a:defRPr/>
            </a:lvl7pPr>
            <a:lvl8pPr indent="-317500" lvl="7" marL="3657600" rtl="0" algn="l">
              <a:lnSpc>
                <a:spcPct val="90000"/>
              </a:lnSpc>
              <a:spcBef>
                <a:spcPts val="300"/>
              </a:spcBef>
              <a:spcAft>
                <a:spcPts val="0"/>
              </a:spcAft>
              <a:buSzPts val="1400"/>
              <a:buChar char="🢝"/>
              <a:defRPr/>
            </a:lvl8pPr>
            <a:lvl9pPr indent="-317500" lvl="8" marL="4114800" rtl="0" algn="l">
              <a:lnSpc>
                <a:spcPct val="90000"/>
              </a:lnSpc>
              <a:spcBef>
                <a:spcPts val="300"/>
              </a:spcBef>
              <a:spcAft>
                <a:spcPts val="300"/>
              </a:spcAft>
              <a:buSzPts val="1400"/>
              <a:buChar char="🢝"/>
              <a:defRPr/>
            </a:lvl9pPr>
          </a:lstStyle>
          <a:p/>
        </p:txBody>
      </p:sp>
      <p:sp>
        <p:nvSpPr>
          <p:cNvPr id="412" name="Google Shape;412;p38"/>
          <p:cNvSpPr txBox="1"/>
          <p:nvPr>
            <p:ph idx="10" type="dt"/>
          </p:nvPr>
        </p:nvSpPr>
        <p:spPr>
          <a:xfrm>
            <a:off x="768097" y="4853028"/>
            <a:ext cx="16155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13" name="Google Shape;413;p38"/>
          <p:cNvSpPr txBox="1"/>
          <p:nvPr>
            <p:ph idx="11" type="ftr"/>
          </p:nvPr>
        </p:nvSpPr>
        <p:spPr>
          <a:xfrm>
            <a:off x="3632199" y="4853028"/>
            <a:ext cx="44262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14" name="Google Shape;414;p38"/>
          <p:cNvSpPr txBox="1"/>
          <p:nvPr>
            <p:ph idx="12" type="sldNum"/>
          </p:nvPr>
        </p:nvSpPr>
        <p:spPr>
          <a:xfrm>
            <a:off x="8128000" y="4853028"/>
            <a:ext cx="730200" cy="2058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19" name="Shape 419"/>
        <p:cNvGrpSpPr/>
        <p:nvPr/>
      </p:nvGrpSpPr>
      <p:grpSpPr>
        <a:xfrm>
          <a:off x="0" y="0"/>
          <a:ext cx="0" cy="0"/>
          <a:chOff x="0" y="0"/>
          <a:chExt cx="0" cy="0"/>
        </a:xfrm>
      </p:grpSpPr>
      <p:sp>
        <p:nvSpPr>
          <p:cNvPr id="420" name="Google Shape;420;p4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421" name="Google Shape;421;p4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2" name="Google Shape;422;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3" name="Shape 423"/>
        <p:cNvGrpSpPr/>
        <p:nvPr/>
      </p:nvGrpSpPr>
      <p:grpSpPr>
        <a:xfrm>
          <a:off x="0" y="0"/>
          <a:ext cx="0" cy="0"/>
          <a:chOff x="0" y="0"/>
          <a:chExt cx="0" cy="0"/>
        </a:xfrm>
      </p:grpSpPr>
      <p:sp>
        <p:nvSpPr>
          <p:cNvPr id="424" name="Google Shape;424;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425" name="Google Shape;425;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426" name="Google Shape;426;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27" name="Shape 427"/>
        <p:cNvGrpSpPr/>
        <p:nvPr/>
      </p:nvGrpSpPr>
      <p:grpSpPr>
        <a:xfrm>
          <a:off x="0" y="0"/>
          <a:ext cx="0" cy="0"/>
          <a:chOff x="0" y="0"/>
          <a:chExt cx="0" cy="0"/>
        </a:xfrm>
      </p:grpSpPr>
      <p:sp>
        <p:nvSpPr>
          <p:cNvPr id="428" name="Google Shape;428;p4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429" name="Google Shape;429;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30" name="Shape 430"/>
        <p:cNvGrpSpPr/>
        <p:nvPr/>
      </p:nvGrpSpPr>
      <p:grpSpPr>
        <a:xfrm>
          <a:off x="0" y="0"/>
          <a:ext cx="0" cy="0"/>
          <a:chOff x="0" y="0"/>
          <a:chExt cx="0" cy="0"/>
        </a:xfrm>
      </p:grpSpPr>
      <p:sp>
        <p:nvSpPr>
          <p:cNvPr id="431" name="Google Shape;431;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432" name="Google Shape;432;p4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33" name="Google Shape;433;p4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34" name="Google Shape;434;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5" name="Shape 435"/>
        <p:cNvGrpSpPr/>
        <p:nvPr/>
      </p:nvGrpSpPr>
      <p:grpSpPr>
        <a:xfrm>
          <a:off x="0" y="0"/>
          <a:ext cx="0" cy="0"/>
          <a:chOff x="0" y="0"/>
          <a:chExt cx="0" cy="0"/>
        </a:xfrm>
      </p:grpSpPr>
      <p:sp>
        <p:nvSpPr>
          <p:cNvPr id="436" name="Google Shape;436;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437" name="Google Shape;437;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38" name="Shape 438"/>
        <p:cNvGrpSpPr/>
        <p:nvPr/>
      </p:nvGrpSpPr>
      <p:grpSpPr>
        <a:xfrm>
          <a:off x="0" y="0"/>
          <a:ext cx="0" cy="0"/>
          <a:chOff x="0" y="0"/>
          <a:chExt cx="0" cy="0"/>
        </a:xfrm>
      </p:grpSpPr>
      <p:sp>
        <p:nvSpPr>
          <p:cNvPr id="439" name="Google Shape;439;p4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440" name="Google Shape;440;p4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41" name="Google Shape;441;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42" name="Shape 442"/>
        <p:cNvGrpSpPr/>
        <p:nvPr/>
      </p:nvGrpSpPr>
      <p:grpSpPr>
        <a:xfrm>
          <a:off x="0" y="0"/>
          <a:ext cx="0" cy="0"/>
          <a:chOff x="0" y="0"/>
          <a:chExt cx="0" cy="0"/>
        </a:xfrm>
      </p:grpSpPr>
      <p:sp>
        <p:nvSpPr>
          <p:cNvPr id="443" name="Google Shape;443;p4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444" name="Google Shape;444;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5" name="Shape 445"/>
        <p:cNvGrpSpPr/>
        <p:nvPr/>
      </p:nvGrpSpPr>
      <p:grpSpPr>
        <a:xfrm>
          <a:off x="0" y="0"/>
          <a:ext cx="0" cy="0"/>
          <a:chOff x="0" y="0"/>
          <a:chExt cx="0" cy="0"/>
        </a:xfrm>
      </p:grpSpPr>
      <p:sp>
        <p:nvSpPr>
          <p:cNvPr id="446" name="Google Shape;446;p4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4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448" name="Google Shape;448;p47"/>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49" name="Google Shape;449;p47"/>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450" name="Google Shape;450;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1" name="Shape 451"/>
        <p:cNvGrpSpPr/>
        <p:nvPr/>
      </p:nvGrpSpPr>
      <p:grpSpPr>
        <a:xfrm>
          <a:off x="0" y="0"/>
          <a:ext cx="0" cy="0"/>
          <a:chOff x="0" y="0"/>
          <a:chExt cx="0" cy="0"/>
        </a:xfrm>
      </p:grpSpPr>
      <p:sp>
        <p:nvSpPr>
          <p:cNvPr id="452" name="Google Shape;452;p4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453" name="Google Shape;453;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4" name="Shape 454"/>
        <p:cNvGrpSpPr/>
        <p:nvPr/>
      </p:nvGrpSpPr>
      <p:grpSpPr>
        <a:xfrm>
          <a:off x="0" y="0"/>
          <a:ext cx="0" cy="0"/>
          <a:chOff x="0" y="0"/>
          <a:chExt cx="0" cy="0"/>
        </a:xfrm>
      </p:grpSpPr>
      <p:sp>
        <p:nvSpPr>
          <p:cNvPr id="455" name="Google Shape;455;p4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456" name="Google Shape;456;p4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0"/>
              </a:spcBef>
              <a:spcAft>
                <a:spcPts val="0"/>
              </a:spcAft>
              <a:buSzPts val="1400"/>
              <a:buChar char="○"/>
              <a:defRPr/>
            </a:lvl2pPr>
            <a:lvl3pPr indent="-317500" lvl="2" marL="1371600" rtl="0" algn="ctr">
              <a:lnSpc>
                <a:spcPct val="115000"/>
              </a:lnSpc>
              <a:spcBef>
                <a:spcPts val="0"/>
              </a:spcBef>
              <a:spcAft>
                <a:spcPts val="0"/>
              </a:spcAft>
              <a:buSzPts val="1400"/>
              <a:buChar char="■"/>
              <a:defRPr/>
            </a:lvl3pPr>
            <a:lvl4pPr indent="-317500" lvl="3" marL="1828800" rtl="0" algn="ctr">
              <a:lnSpc>
                <a:spcPct val="115000"/>
              </a:lnSpc>
              <a:spcBef>
                <a:spcPts val="0"/>
              </a:spcBef>
              <a:spcAft>
                <a:spcPts val="0"/>
              </a:spcAft>
              <a:buSzPts val="1400"/>
              <a:buChar char="●"/>
              <a:defRPr/>
            </a:lvl4pPr>
            <a:lvl5pPr indent="-317500" lvl="4" marL="2286000" rtl="0" algn="ctr">
              <a:lnSpc>
                <a:spcPct val="115000"/>
              </a:lnSpc>
              <a:spcBef>
                <a:spcPts val="0"/>
              </a:spcBef>
              <a:spcAft>
                <a:spcPts val="0"/>
              </a:spcAft>
              <a:buSzPts val="1400"/>
              <a:buChar char="○"/>
              <a:defRPr/>
            </a:lvl5pPr>
            <a:lvl6pPr indent="-317500" lvl="5" marL="2743200" rtl="0" algn="ctr">
              <a:lnSpc>
                <a:spcPct val="115000"/>
              </a:lnSpc>
              <a:spcBef>
                <a:spcPts val="0"/>
              </a:spcBef>
              <a:spcAft>
                <a:spcPts val="0"/>
              </a:spcAft>
              <a:buSzPts val="1400"/>
              <a:buChar char="■"/>
              <a:defRPr/>
            </a:lvl6pPr>
            <a:lvl7pPr indent="-317500" lvl="6" marL="3200400" rtl="0" algn="ctr">
              <a:lnSpc>
                <a:spcPct val="115000"/>
              </a:lnSpc>
              <a:spcBef>
                <a:spcPts val="0"/>
              </a:spcBef>
              <a:spcAft>
                <a:spcPts val="0"/>
              </a:spcAft>
              <a:buSzPts val="1400"/>
              <a:buChar char="●"/>
              <a:defRPr/>
            </a:lvl7pPr>
            <a:lvl8pPr indent="-317500" lvl="7" marL="3657600" rtl="0" algn="ctr">
              <a:lnSpc>
                <a:spcPct val="115000"/>
              </a:lnSpc>
              <a:spcBef>
                <a:spcPts val="0"/>
              </a:spcBef>
              <a:spcAft>
                <a:spcPts val="0"/>
              </a:spcAft>
              <a:buSzPts val="1400"/>
              <a:buChar char="○"/>
              <a:defRPr/>
            </a:lvl8pPr>
            <a:lvl9pPr indent="-317500" lvl="8" marL="4114800" rtl="0" algn="ctr">
              <a:lnSpc>
                <a:spcPct val="115000"/>
              </a:lnSpc>
              <a:spcBef>
                <a:spcPts val="0"/>
              </a:spcBef>
              <a:spcAft>
                <a:spcPts val="0"/>
              </a:spcAft>
              <a:buSzPts val="1400"/>
              <a:buChar char="■"/>
              <a:defRPr/>
            </a:lvl9pPr>
          </a:lstStyle>
          <a:p/>
        </p:txBody>
      </p:sp>
      <p:sp>
        <p:nvSpPr>
          <p:cNvPr id="457" name="Google Shape;457;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8" name="Shape 458"/>
        <p:cNvGrpSpPr/>
        <p:nvPr/>
      </p:nvGrpSpPr>
      <p:grpSpPr>
        <a:xfrm>
          <a:off x="0" y="0"/>
          <a:ext cx="0" cy="0"/>
          <a:chOff x="0" y="0"/>
          <a:chExt cx="0" cy="0"/>
        </a:xfrm>
      </p:grpSpPr>
      <p:sp>
        <p:nvSpPr>
          <p:cNvPr id="459" name="Google Shape;459;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64" name="Shape 464"/>
        <p:cNvGrpSpPr/>
        <p:nvPr/>
      </p:nvGrpSpPr>
      <p:grpSpPr>
        <a:xfrm>
          <a:off x="0" y="0"/>
          <a:ext cx="0" cy="0"/>
          <a:chOff x="0" y="0"/>
          <a:chExt cx="0" cy="0"/>
        </a:xfrm>
      </p:grpSpPr>
      <p:cxnSp>
        <p:nvCxnSpPr>
          <p:cNvPr id="465" name="Google Shape;465;p5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466" name="Google Shape;466;p52"/>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400"/>
              <a:buNone/>
              <a:defRPr sz="5400"/>
            </a:lvl1pPr>
            <a:lvl2pPr lvl="1" rtl="0" algn="ctr">
              <a:spcBef>
                <a:spcPts val="0"/>
              </a:spcBef>
              <a:spcAft>
                <a:spcPts val="0"/>
              </a:spcAft>
              <a:buSzPts val="5400"/>
              <a:buNone/>
              <a:defRPr sz="5400"/>
            </a:lvl2pPr>
            <a:lvl3pPr lvl="2" rtl="0" algn="ctr">
              <a:spcBef>
                <a:spcPts val="0"/>
              </a:spcBef>
              <a:spcAft>
                <a:spcPts val="0"/>
              </a:spcAft>
              <a:buSzPts val="5400"/>
              <a:buNone/>
              <a:defRPr sz="5400"/>
            </a:lvl3pPr>
            <a:lvl4pPr lvl="3" rtl="0" algn="ctr">
              <a:spcBef>
                <a:spcPts val="0"/>
              </a:spcBef>
              <a:spcAft>
                <a:spcPts val="0"/>
              </a:spcAft>
              <a:buSzPts val="5400"/>
              <a:buNone/>
              <a:defRPr sz="5400"/>
            </a:lvl4pPr>
            <a:lvl5pPr lvl="4" rtl="0" algn="ctr">
              <a:spcBef>
                <a:spcPts val="0"/>
              </a:spcBef>
              <a:spcAft>
                <a:spcPts val="0"/>
              </a:spcAft>
              <a:buSzPts val="5400"/>
              <a:buNone/>
              <a:defRPr sz="5400"/>
            </a:lvl5pPr>
            <a:lvl6pPr lvl="5" rtl="0" algn="ctr">
              <a:spcBef>
                <a:spcPts val="0"/>
              </a:spcBef>
              <a:spcAft>
                <a:spcPts val="0"/>
              </a:spcAft>
              <a:buSzPts val="5400"/>
              <a:buNone/>
              <a:defRPr sz="5400"/>
            </a:lvl6pPr>
            <a:lvl7pPr lvl="6" rtl="0" algn="ctr">
              <a:spcBef>
                <a:spcPts val="0"/>
              </a:spcBef>
              <a:spcAft>
                <a:spcPts val="0"/>
              </a:spcAft>
              <a:buSzPts val="5400"/>
              <a:buNone/>
              <a:defRPr sz="5400"/>
            </a:lvl7pPr>
            <a:lvl8pPr lvl="7" rtl="0" algn="ctr">
              <a:spcBef>
                <a:spcPts val="0"/>
              </a:spcBef>
              <a:spcAft>
                <a:spcPts val="0"/>
              </a:spcAft>
              <a:buSzPts val="5400"/>
              <a:buNone/>
              <a:defRPr sz="5400"/>
            </a:lvl8pPr>
            <a:lvl9pPr lvl="8" rtl="0" algn="ctr">
              <a:spcBef>
                <a:spcPts val="0"/>
              </a:spcBef>
              <a:spcAft>
                <a:spcPts val="0"/>
              </a:spcAft>
              <a:buSzPts val="5400"/>
              <a:buNone/>
              <a:defRPr sz="5400"/>
            </a:lvl9pPr>
          </a:lstStyle>
          <a:p/>
        </p:txBody>
      </p:sp>
      <p:sp>
        <p:nvSpPr>
          <p:cNvPr id="467" name="Google Shape;467;p52"/>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400"/>
              <a:buNone/>
              <a:defRPr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468" name="Google Shape;468;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69" name="Shape 469"/>
        <p:cNvGrpSpPr/>
        <p:nvPr/>
      </p:nvGrpSpPr>
      <p:grpSpPr>
        <a:xfrm>
          <a:off x="0" y="0"/>
          <a:ext cx="0" cy="0"/>
          <a:chOff x="0" y="0"/>
          <a:chExt cx="0" cy="0"/>
        </a:xfrm>
      </p:grpSpPr>
      <p:sp>
        <p:nvSpPr>
          <p:cNvPr id="470" name="Google Shape;470;p53"/>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6800"/>
              <a:buNone/>
              <a:defRPr sz="6800">
                <a:solidFill>
                  <a:schemeClr val="lt1"/>
                </a:solidFill>
              </a:defRPr>
            </a:lvl1pPr>
            <a:lvl2pPr lvl="1" rtl="0">
              <a:spcBef>
                <a:spcPts val="0"/>
              </a:spcBef>
              <a:spcAft>
                <a:spcPts val="0"/>
              </a:spcAft>
              <a:buClr>
                <a:schemeClr val="lt1"/>
              </a:buClr>
              <a:buSzPts val="6800"/>
              <a:buNone/>
              <a:defRPr sz="6800">
                <a:solidFill>
                  <a:schemeClr val="lt1"/>
                </a:solidFill>
              </a:defRPr>
            </a:lvl2pPr>
            <a:lvl3pPr lvl="2" rtl="0">
              <a:spcBef>
                <a:spcPts val="0"/>
              </a:spcBef>
              <a:spcAft>
                <a:spcPts val="0"/>
              </a:spcAft>
              <a:buClr>
                <a:schemeClr val="lt1"/>
              </a:buClr>
              <a:buSzPts val="6800"/>
              <a:buNone/>
              <a:defRPr sz="6800">
                <a:solidFill>
                  <a:schemeClr val="lt1"/>
                </a:solidFill>
              </a:defRPr>
            </a:lvl3pPr>
            <a:lvl4pPr lvl="3" rtl="0">
              <a:spcBef>
                <a:spcPts val="0"/>
              </a:spcBef>
              <a:spcAft>
                <a:spcPts val="0"/>
              </a:spcAft>
              <a:buClr>
                <a:schemeClr val="lt1"/>
              </a:buClr>
              <a:buSzPts val="6800"/>
              <a:buNone/>
              <a:defRPr sz="6800">
                <a:solidFill>
                  <a:schemeClr val="lt1"/>
                </a:solidFill>
              </a:defRPr>
            </a:lvl4pPr>
            <a:lvl5pPr lvl="4" rtl="0">
              <a:spcBef>
                <a:spcPts val="0"/>
              </a:spcBef>
              <a:spcAft>
                <a:spcPts val="0"/>
              </a:spcAft>
              <a:buClr>
                <a:schemeClr val="lt1"/>
              </a:buClr>
              <a:buSzPts val="6800"/>
              <a:buNone/>
              <a:defRPr sz="6800">
                <a:solidFill>
                  <a:schemeClr val="lt1"/>
                </a:solidFill>
              </a:defRPr>
            </a:lvl5pPr>
            <a:lvl6pPr lvl="5" rtl="0">
              <a:spcBef>
                <a:spcPts val="0"/>
              </a:spcBef>
              <a:spcAft>
                <a:spcPts val="0"/>
              </a:spcAft>
              <a:buClr>
                <a:schemeClr val="lt1"/>
              </a:buClr>
              <a:buSzPts val="6800"/>
              <a:buNone/>
              <a:defRPr sz="6800">
                <a:solidFill>
                  <a:schemeClr val="lt1"/>
                </a:solidFill>
              </a:defRPr>
            </a:lvl6pPr>
            <a:lvl7pPr lvl="6" rtl="0">
              <a:spcBef>
                <a:spcPts val="0"/>
              </a:spcBef>
              <a:spcAft>
                <a:spcPts val="0"/>
              </a:spcAft>
              <a:buClr>
                <a:schemeClr val="lt1"/>
              </a:buClr>
              <a:buSzPts val="6800"/>
              <a:buNone/>
              <a:defRPr sz="6800">
                <a:solidFill>
                  <a:schemeClr val="lt1"/>
                </a:solidFill>
              </a:defRPr>
            </a:lvl7pPr>
            <a:lvl8pPr lvl="7" rtl="0">
              <a:spcBef>
                <a:spcPts val="0"/>
              </a:spcBef>
              <a:spcAft>
                <a:spcPts val="0"/>
              </a:spcAft>
              <a:buClr>
                <a:schemeClr val="lt1"/>
              </a:buClr>
              <a:buSzPts val="6800"/>
              <a:buNone/>
              <a:defRPr sz="6800">
                <a:solidFill>
                  <a:schemeClr val="lt1"/>
                </a:solidFill>
              </a:defRPr>
            </a:lvl8pPr>
            <a:lvl9pPr lvl="8" rtl="0">
              <a:spcBef>
                <a:spcPts val="0"/>
              </a:spcBef>
              <a:spcAft>
                <a:spcPts val="0"/>
              </a:spcAft>
              <a:buClr>
                <a:schemeClr val="lt1"/>
              </a:buClr>
              <a:buSzPts val="6800"/>
              <a:buNone/>
              <a:defRPr sz="6800">
                <a:solidFill>
                  <a:schemeClr val="lt1"/>
                </a:solidFill>
              </a:defRPr>
            </a:lvl9pPr>
          </a:lstStyle>
          <a:p/>
        </p:txBody>
      </p:sp>
      <p:sp>
        <p:nvSpPr>
          <p:cNvPr id="471" name="Google Shape;471;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72" name="Shape 472"/>
        <p:cNvGrpSpPr/>
        <p:nvPr/>
      </p:nvGrpSpPr>
      <p:grpSpPr>
        <a:xfrm>
          <a:off x="0" y="0"/>
          <a:ext cx="0" cy="0"/>
          <a:chOff x="0" y="0"/>
          <a:chExt cx="0" cy="0"/>
        </a:xfrm>
      </p:grpSpPr>
      <p:sp>
        <p:nvSpPr>
          <p:cNvPr id="473" name="Google Shape;473;p5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74" name="Google Shape;474;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75" name="Google Shape;475;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76" name="Shape 476"/>
        <p:cNvGrpSpPr/>
        <p:nvPr/>
      </p:nvGrpSpPr>
      <p:grpSpPr>
        <a:xfrm>
          <a:off x="0" y="0"/>
          <a:ext cx="0" cy="0"/>
          <a:chOff x="0" y="0"/>
          <a:chExt cx="0" cy="0"/>
        </a:xfrm>
      </p:grpSpPr>
      <p:sp>
        <p:nvSpPr>
          <p:cNvPr id="477" name="Google Shape;477;p5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78" name="Google Shape;478;p5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79" name="Google Shape;479;p5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80" name="Google Shape;480;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1" name="Shape 481"/>
        <p:cNvGrpSpPr/>
        <p:nvPr/>
      </p:nvGrpSpPr>
      <p:grpSpPr>
        <a:xfrm>
          <a:off x="0" y="0"/>
          <a:ext cx="0" cy="0"/>
          <a:chOff x="0" y="0"/>
          <a:chExt cx="0" cy="0"/>
        </a:xfrm>
      </p:grpSpPr>
      <p:sp>
        <p:nvSpPr>
          <p:cNvPr id="482" name="Google Shape;482;p5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83" name="Google Shape;483;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84" name="Shape 484"/>
        <p:cNvGrpSpPr/>
        <p:nvPr/>
      </p:nvGrpSpPr>
      <p:grpSpPr>
        <a:xfrm>
          <a:off x="0" y="0"/>
          <a:ext cx="0" cy="0"/>
          <a:chOff x="0" y="0"/>
          <a:chExt cx="0" cy="0"/>
        </a:xfrm>
      </p:grpSpPr>
      <p:sp>
        <p:nvSpPr>
          <p:cNvPr id="485" name="Google Shape;485;p5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86" name="Google Shape;486;p57"/>
          <p:cNvSpPr txBox="1"/>
          <p:nvPr>
            <p:ph idx="1" type="body"/>
          </p:nvPr>
        </p:nvSpPr>
        <p:spPr>
          <a:xfrm>
            <a:off x="311700" y="1490875"/>
            <a:ext cx="2808000" cy="30780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87" name="Google Shape;487;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88" name="Shape 488"/>
        <p:cNvGrpSpPr/>
        <p:nvPr/>
      </p:nvGrpSpPr>
      <p:grpSpPr>
        <a:xfrm>
          <a:off x="0" y="0"/>
          <a:ext cx="0" cy="0"/>
          <a:chOff x="0" y="0"/>
          <a:chExt cx="0" cy="0"/>
        </a:xfrm>
      </p:grpSpPr>
      <p:sp>
        <p:nvSpPr>
          <p:cNvPr id="489" name="Google Shape;489;p58"/>
          <p:cNvSpPr txBox="1"/>
          <p:nvPr>
            <p:ph type="title"/>
          </p:nvPr>
        </p:nvSpPr>
        <p:spPr>
          <a:xfrm>
            <a:off x="490250" y="526350"/>
            <a:ext cx="56838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90" name="Google Shape;490;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91" name="Shape 491"/>
        <p:cNvGrpSpPr/>
        <p:nvPr/>
      </p:nvGrpSpPr>
      <p:grpSpPr>
        <a:xfrm>
          <a:off x="0" y="0"/>
          <a:ext cx="0" cy="0"/>
          <a:chOff x="0" y="0"/>
          <a:chExt cx="0" cy="0"/>
        </a:xfrm>
      </p:grpSpPr>
      <p:sp>
        <p:nvSpPr>
          <p:cNvPr id="492" name="Google Shape;492;p5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3" name="Google Shape;493;p5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94" name="Google Shape;494;p59"/>
          <p:cNvSpPr txBox="1"/>
          <p:nvPr>
            <p:ph type="title"/>
          </p:nvPr>
        </p:nvSpPr>
        <p:spPr>
          <a:xfrm>
            <a:off x="265500" y="1375599"/>
            <a:ext cx="4045200" cy="15519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495" name="Google Shape;495;p59"/>
          <p:cNvSpPr txBox="1"/>
          <p:nvPr>
            <p:ph idx="1" type="subTitle"/>
          </p:nvPr>
        </p:nvSpPr>
        <p:spPr>
          <a:xfrm>
            <a:off x="265500" y="2981125"/>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96" name="Google Shape;496;p5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497" name="Google Shape;497;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8" name="Shape 498"/>
        <p:cNvGrpSpPr/>
        <p:nvPr/>
      </p:nvGrpSpPr>
      <p:grpSpPr>
        <a:xfrm>
          <a:off x="0" y="0"/>
          <a:ext cx="0" cy="0"/>
          <a:chOff x="0" y="0"/>
          <a:chExt cx="0" cy="0"/>
        </a:xfrm>
      </p:grpSpPr>
      <p:sp>
        <p:nvSpPr>
          <p:cNvPr id="499" name="Google Shape;499;p6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500" name="Google Shape;500;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01" name="Shape 501"/>
        <p:cNvGrpSpPr/>
        <p:nvPr/>
      </p:nvGrpSpPr>
      <p:grpSpPr>
        <a:xfrm>
          <a:off x="0" y="0"/>
          <a:ext cx="0" cy="0"/>
          <a:chOff x="0" y="0"/>
          <a:chExt cx="0" cy="0"/>
        </a:xfrm>
      </p:grpSpPr>
      <p:sp>
        <p:nvSpPr>
          <p:cNvPr id="502" name="Google Shape;502;p6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dk1"/>
              </a:buClr>
              <a:buSzPts val="11000"/>
              <a:buNone/>
              <a:defRPr sz="11000">
                <a:solidFill>
                  <a:schemeClr val="dk1"/>
                </a:solidFill>
              </a:defRPr>
            </a:lvl1pPr>
            <a:lvl2pPr lvl="1" rtl="0" algn="ctr">
              <a:spcBef>
                <a:spcPts val="0"/>
              </a:spcBef>
              <a:spcAft>
                <a:spcPts val="0"/>
              </a:spcAft>
              <a:buClr>
                <a:schemeClr val="dk1"/>
              </a:buClr>
              <a:buSzPts val="11000"/>
              <a:buNone/>
              <a:defRPr sz="11000">
                <a:solidFill>
                  <a:schemeClr val="dk1"/>
                </a:solidFill>
              </a:defRPr>
            </a:lvl2pPr>
            <a:lvl3pPr lvl="2" rtl="0" algn="ctr">
              <a:spcBef>
                <a:spcPts val="0"/>
              </a:spcBef>
              <a:spcAft>
                <a:spcPts val="0"/>
              </a:spcAft>
              <a:buClr>
                <a:schemeClr val="dk1"/>
              </a:buClr>
              <a:buSzPts val="11000"/>
              <a:buNone/>
              <a:defRPr sz="11000">
                <a:solidFill>
                  <a:schemeClr val="dk1"/>
                </a:solidFill>
              </a:defRPr>
            </a:lvl3pPr>
            <a:lvl4pPr lvl="3" rtl="0" algn="ctr">
              <a:spcBef>
                <a:spcPts val="0"/>
              </a:spcBef>
              <a:spcAft>
                <a:spcPts val="0"/>
              </a:spcAft>
              <a:buClr>
                <a:schemeClr val="dk1"/>
              </a:buClr>
              <a:buSzPts val="11000"/>
              <a:buNone/>
              <a:defRPr sz="11000">
                <a:solidFill>
                  <a:schemeClr val="dk1"/>
                </a:solidFill>
              </a:defRPr>
            </a:lvl4pPr>
            <a:lvl5pPr lvl="4" rtl="0" algn="ctr">
              <a:spcBef>
                <a:spcPts val="0"/>
              </a:spcBef>
              <a:spcAft>
                <a:spcPts val="0"/>
              </a:spcAft>
              <a:buClr>
                <a:schemeClr val="dk1"/>
              </a:buClr>
              <a:buSzPts val="11000"/>
              <a:buNone/>
              <a:defRPr sz="11000">
                <a:solidFill>
                  <a:schemeClr val="dk1"/>
                </a:solidFill>
              </a:defRPr>
            </a:lvl5pPr>
            <a:lvl6pPr lvl="5" rtl="0" algn="ctr">
              <a:spcBef>
                <a:spcPts val="0"/>
              </a:spcBef>
              <a:spcAft>
                <a:spcPts val="0"/>
              </a:spcAft>
              <a:buClr>
                <a:schemeClr val="dk1"/>
              </a:buClr>
              <a:buSzPts val="11000"/>
              <a:buNone/>
              <a:defRPr sz="11000">
                <a:solidFill>
                  <a:schemeClr val="dk1"/>
                </a:solidFill>
              </a:defRPr>
            </a:lvl6pPr>
            <a:lvl7pPr lvl="6" rtl="0" algn="ctr">
              <a:spcBef>
                <a:spcPts val="0"/>
              </a:spcBef>
              <a:spcAft>
                <a:spcPts val="0"/>
              </a:spcAft>
              <a:buClr>
                <a:schemeClr val="dk1"/>
              </a:buClr>
              <a:buSzPts val="11000"/>
              <a:buNone/>
              <a:defRPr sz="11000">
                <a:solidFill>
                  <a:schemeClr val="dk1"/>
                </a:solidFill>
              </a:defRPr>
            </a:lvl7pPr>
            <a:lvl8pPr lvl="7" rtl="0" algn="ctr">
              <a:spcBef>
                <a:spcPts val="0"/>
              </a:spcBef>
              <a:spcAft>
                <a:spcPts val="0"/>
              </a:spcAft>
              <a:buClr>
                <a:schemeClr val="dk1"/>
              </a:buClr>
              <a:buSzPts val="11000"/>
              <a:buNone/>
              <a:defRPr sz="11000">
                <a:solidFill>
                  <a:schemeClr val="dk1"/>
                </a:solidFill>
              </a:defRPr>
            </a:lvl8pPr>
            <a:lvl9pPr lvl="8" rtl="0" algn="ctr">
              <a:spcBef>
                <a:spcPts val="0"/>
              </a:spcBef>
              <a:spcAft>
                <a:spcPts val="0"/>
              </a:spcAft>
              <a:buClr>
                <a:schemeClr val="dk1"/>
              </a:buClr>
              <a:buSzPts val="11000"/>
              <a:buNone/>
              <a:defRPr sz="11000">
                <a:solidFill>
                  <a:schemeClr val="dk1"/>
                </a:solidFill>
              </a:defRPr>
            </a:lvl9pPr>
          </a:lstStyle>
          <a:p>
            <a:r>
              <a:t>xx%</a:t>
            </a:r>
          </a:p>
        </p:txBody>
      </p:sp>
      <p:sp>
        <p:nvSpPr>
          <p:cNvPr id="503" name="Google Shape;503;p61"/>
          <p:cNvSpPr txBox="1"/>
          <p:nvPr>
            <p:ph idx="1" type="body"/>
          </p:nvPr>
        </p:nvSpPr>
        <p:spPr>
          <a:xfrm>
            <a:off x="311700" y="3224250"/>
            <a:ext cx="8520600" cy="10716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504" name="Google Shape;504;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5" name="Shape 505"/>
        <p:cNvGrpSpPr/>
        <p:nvPr/>
      </p:nvGrpSpPr>
      <p:grpSpPr>
        <a:xfrm>
          <a:off x="0" y="0"/>
          <a:ext cx="0" cy="0"/>
          <a:chOff x="0" y="0"/>
          <a:chExt cx="0" cy="0"/>
        </a:xfrm>
      </p:grpSpPr>
      <p:sp>
        <p:nvSpPr>
          <p:cNvPr id="506" name="Google Shape;506;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1.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theme" Target="../theme/theme5.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11" Type="http://schemas.openxmlformats.org/officeDocument/2006/relationships/slideLayout" Target="../slideLayouts/slideLayout45.xml"/><Relationship Id="rId10" Type="http://schemas.openxmlformats.org/officeDocument/2006/relationships/slideLayout" Target="../slideLayouts/slideLayout44.xml"/><Relationship Id="rId12" Type="http://schemas.openxmlformats.org/officeDocument/2006/relationships/theme" Target="../theme/theme6.xml"/><Relationship Id="rId9" Type="http://schemas.openxmlformats.org/officeDocument/2006/relationships/slideLayout" Target="../slideLayouts/slideLayout43.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11" Type="http://schemas.openxmlformats.org/officeDocument/2006/relationships/slideLayout" Target="../slideLayouts/slideLayout56.xml"/><Relationship Id="rId10" Type="http://schemas.openxmlformats.org/officeDocument/2006/relationships/slideLayout" Target="../slideLayouts/slideLayout55.xml"/><Relationship Id="rId12" Type="http://schemas.openxmlformats.org/officeDocument/2006/relationships/theme" Target="../theme/theme7.xml"/><Relationship Id="rId9" Type="http://schemas.openxmlformats.org/officeDocument/2006/relationships/slideLayout" Target="../slideLayouts/slideLayout54.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1pPr>
            <a:lvl2pPr lvl="1"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2pPr>
            <a:lvl3pPr lvl="2"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3pPr>
            <a:lvl4pPr lvl="3"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4pPr>
            <a:lvl5pPr lvl="4"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5pPr>
            <a:lvl6pPr lvl="5"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6pPr>
            <a:lvl7pPr lvl="6"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7pPr>
            <a:lvl8pPr lvl="7"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8pPr>
            <a:lvl9pPr lvl="8"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dk2"/>
              </a:buClr>
              <a:buSzPts val="1300"/>
              <a:buFont typeface="Nunito"/>
              <a:buChar char="●"/>
              <a:defRPr b="0" i="0" sz="1300" u="none" cap="none" strike="noStrike">
                <a:solidFill>
                  <a:schemeClr val="dk2"/>
                </a:solidFill>
                <a:latin typeface="Nunito"/>
                <a:ea typeface="Nunito"/>
                <a:cs typeface="Nunito"/>
                <a:sym typeface="Nunito"/>
              </a:defRPr>
            </a:lvl1pPr>
            <a:lvl2pPr indent="-298450" lvl="1" marL="9144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2pPr>
            <a:lvl3pPr indent="-298450" lvl="2" marL="13716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3pPr>
            <a:lvl4pPr indent="-298450" lvl="3" marL="18288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4pPr>
            <a:lvl5pPr indent="-298450" lvl="4" marL="22860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5pPr>
            <a:lvl6pPr indent="-298450" lvl="5" marL="27432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6pPr>
            <a:lvl7pPr indent="-298450" lvl="6" marL="32004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7pPr>
            <a:lvl8pPr indent="-298450" lvl="7" marL="36576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8pPr>
            <a:lvl9pPr indent="-298450" lvl="8" marL="41148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9pPr>
          </a:lstStyle>
          <a:p/>
        </p:txBody>
      </p:sp>
      <p:sp>
        <p:nvSpPr>
          <p:cNvPr id="53" name="Google Shape;53;p13"/>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 name="Shape 318"/>
        <p:cNvGrpSpPr/>
        <p:nvPr/>
      </p:nvGrpSpPr>
      <p:grpSpPr>
        <a:xfrm>
          <a:off x="0" y="0"/>
          <a:ext cx="0" cy="0"/>
          <a:chOff x="0" y="0"/>
          <a:chExt cx="0" cy="0"/>
        </a:xfrm>
      </p:grpSpPr>
      <p:sp>
        <p:nvSpPr>
          <p:cNvPr id="319" name="Google Shape;319;p25"/>
          <p:cNvSpPr txBox="1"/>
          <p:nvPr>
            <p:ph type="title"/>
          </p:nvPr>
        </p:nvSpPr>
        <p:spPr>
          <a:xfrm>
            <a:off x="768096" y="438912"/>
            <a:ext cx="7290000" cy="1124700"/>
          </a:xfrm>
          <a:prstGeom prst="rect">
            <a:avLst/>
          </a:prstGeom>
          <a:noFill/>
          <a:ln>
            <a:noFill/>
          </a:ln>
        </p:spPr>
        <p:txBody>
          <a:bodyPr anchorCtr="0" anchor="ctr" bIns="34275" lIns="68575" spcFirstLastPara="1" rIns="68575" wrap="square" tIns="34275">
            <a:normAutofit/>
          </a:bodyPr>
          <a:lstStyle>
            <a:lvl1pPr lvl="0" marR="0" rtl="0" algn="l">
              <a:lnSpc>
                <a:spcPct val="80000"/>
              </a:lnSpc>
              <a:spcBef>
                <a:spcPts val="0"/>
              </a:spcBef>
              <a:spcAft>
                <a:spcPts val="0"/>
              </a:spcAft>
              <a:buClr>
                <a:srgbClr val="0C0C0C"/>
              </a:buClr>
              <a:buSzPts val="3800"/>
              <a:buFont typeface="Twentieth Century"/>
              <a:buNone/>
              <a:defRPr b="0" i="0" sz="3800" u="none" cap="none" strike="noStrike">
                <a:solidFill>
                  <a:srgbClr val="0C0C0C"/>
                </a:solidFill>
                <a:latin typeface="Twentieth Century"/>
                <a:ea typeface="Twentieth Century"/>
                <a:cs typeface="Twentieth Century"/>
                <a:sym typeface="Twentieth Century"/>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20" name="Google Shape;320;p25"/>
          <p:cNvSpPr txBox="1"/>
          <p:nvPr>
            <p:ph idx="1" type="body"/>
          </p:nvPr>
        </p:nvSpPr>
        <p:spPr>
          <a:xfrm>
            <a:off x="768096" y="1714500"/>
            <a:ext cx="7290000" cy="3017400"/>
          </a:xfrm>
          <a:prstGeom prst="rect">
            <a:avLst/>
          </a:prstGeom>
          <a:noFill/>
          <a:ln>
            <a:noFill/>
          </a:ln>
        </p:spPr>
        <p:txBody>
          <a:bodyPr anchorCtr="0" anchor="t" bIns="34275" lIns="34275" spcFirstLastPara="1" rIns="34275" wrap="square" tIns="34275">
            <a:normAutofit/>
          </a:bodyPr>
          <a:lstStyle>
            <a:lvl1pPr indent="-336550" lvl="0" marL="457200" marR="0" rtl="0" algn="l">
              <a:lnSpc>
                <a:spcPct val="90000"/>
              </a:lnSpc>
              <a:spcBef>
                <a:spcPts val="900"/>
              </a:spcBef>
              <a:spcAft>
                <a:spcPts val="0"/>
              </a:spcAft>
              <a:buClr>
                <a:schemeClr val="accent1"/>
              </a:buClr>
              <a:buSzPts val="1700"/>
              <a:buFont typeface="Twentieth Century"/>
              <a:buChar char=" "/>
              <a:defRPr b="0" i="0" sz="1700" u="none" cap="none" strike="noStrike">
                <a:solidFill>
                  <a:schemeClr val="dk1"/>
                </a:solidFill>
                <a:latin typeface="Twentieth Century"/>
                <a:ea typeface="Twentieth Century"/>
                <a:cs typeface="Twentieth Century"/>
                <a:sym typeface="Twentieth Century"/>
              </a:defRPr>
            </a:lvl1pPr>
            <a:lvl2pPr indent="-317500" lvl="1" marL="914400" marR="0" rtl="0" algn="l">
              <a:lnSpc>
                <a:spcPct val="90000"/>
              </a:lnSpc>
              <a:spcBef>
                <a:spcPts val="2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2pPr>
            <a:lvl3pPr indent="-298450" lvl="2" marL="1371600" marR="0" rtl="0" algn="l">
              <a:lnSpc>
                <a:spcPct val="90000"/>
              </a:lnSpc>
              <a:spcBef>
                <a:spcPts val="300"/>
              </a:spcBef>
              <a:spcAft>
                <a:spcPts val="0"/>
              </a:spcAft>
              <a:buClr>
                <a:schemeClr val="accent1"/>
              </a:buClr>
              <a:buSzPts val="1100"/>
              <a:buFont typeface="Noto Sans Symbols"/>
              <a:buChar char="🢝"/>
              <a:defRPr b="0" i="0" sz="1100" u="none" cap="none" strike="noStrike">
                <a:solidFill>
                  <a:schemeClr val="dk1"/>
                </a:solidFill>
                <a:latin typeface="Twentieth Century"/>
                <a:ea typeface="Twentieth Century"/>
                <a:cs typeface="Twentieth Century"/>
                <a:sym typeface="Twentieth Century"/>
              </a:defRPr>
            </a:lvl3pPr>
            <a:lvl4pPr indent="-298450" lvl="3" marL="1828800" marR="0" rtl="0" algn="l">
              <a:lnSpc>
                <a:spcPct val="90000"/>
              </a:lnSpc>
              <a:spcBef>
                <a:spcPts val="300"/>
              </a:spcBef>
              <a:spcAft>
                <a:spcPts val="0"/>
              </a:spcAft>
              <a:buClr>
                <a:schemeClr val="accent1"/>
              </a:buClr>
              <a:buSzPts val="1100"/>
              <a:buFont typeface="Noto Sans Symbols"/>
              <a:buChar char="🢝"/>
              <a:defRPr b="0" i="0" sz="1100" u="none" cap="none" strike="noStrike">
                <a:solidFill>
                  <a:schemeClr val="dk1"/>
                </a:solidFill>
                <a:latin typeface="Twentieth Century"/>
                <a:ea typeface="Twentieth Century"/>
                <a:cs typeface="Twentieth Century"/>
                <a:sym typeface="Twentieth Century"/>
              </a:defRPr>
            </a:lvl4pPr>
            <a:lvl5pPr indent="-298450" lvl="4" marL="2286000" marR="0" rtl="0" algn="l">
              <a:lnSpc>
                <a:spcPct val="90000"/>
              </a:lnSpc>
              <a:spcBef>
                <a:spcPts val="300"/>
              </a:spcBef>
              <a:spcAft>
                <a:spcPts val="0"/>
              </a:spcAft>
              <a:buClr>
                <a:schemeClr val="accent1"/>
              </a:buClr>
              <a:buSzPts val="1100"/>
              <a:buFont typeface="Noto Sans Symbols"/>
              <a:buChar char="🢝"/>
              <a:defRPr b="0" i="0" sz="1100" u="none" cap="none" strike="noStrike">
                <a:solidFill>
                  <a:schemeClr val="dk1"/>
                </a:solidFill>
                <a:latin typeface="Twentieth Century"/>
                <a:ea typeface="Twentieth Century"/>
                <a:cs typeface="Twentieth Century"/>
                <a:sym typeface="Twentieth Century"/>
              </a:defRPr>
            </a:lvl5pPr>
            <a:lvl6pPr indent="-298450" lvl="5" marL="2743200" marR="0" rtl="0" algn="l">
              <a:lnSpc>
                <a:spcPct val="90000"/>
              </a:lnSpc>
              <a:spcBef>
                <a:spcPts val="300"/>
              </a:spcBef>
              <a:spcAft>
                <a:spcPts val="0"/>
              </a:spcAft>
              <a:buClr>
                <a:schemeClr val="accent1"/>
              </a:buClr>
              <a:buSzPts val="1100"/>
              <a:buFont typeface="Noto Sans Symbols"/>
              <a:buChar char="🢝"/>
              <a:defRPr b="0" i="0" sz="1100" u="none" cap="none" strike="noStrike">
                <a:solidFill>
                  <a:schemeClr val="dk1"/>
                </a:solidFill>
                <a:latin typeface="Twentieth Century"/>
                <a:ea typeface="Twentieth Century"/>
                <a:cs typeface="Twentieth Century"/>
                <a:sym typeface="Twentieth Century"/>
              </a:defRPr>
            </a:lvl6pPr>
            <a:lvl7pPr indent="-298450" lvl="6" marL="3200400" marR="0" rtl="0" algn="l">
              <a:lnSpc>
                <a:spcPct val="90000"/>
              </a:lnSpc>
              <a:spcBef>
                <a:spcPts val="300"/>
              </a:spcBef>
              <a:spcAft>
                <a:spcPts val="0"/>
              </a:spcAft>
              <a:buClr>
                <a:schemeClr val="accent1"/>
              </a:buClr>
              <a:buSzPts val="1100"/>
              <a:buFont typeface="Noto Sans Symbols"/>
              <a:buChar char="🢝"/>
              <a:defRPr b="0" i="0" sz="1100" u="none" cap="none" strike="noStrike">
                <a:solidFill>
                  <a:schemeClr val="dk1"/>
                </a:solidFill>
                <a:latin typeface="Twentieth Century"/>
                <a:ea typeface="Twentieth Century"/>
                <a:cs typeface="Twentieth Century"/>
                <a:sym typeface="Twentieth Century"/>
              </a:defRPr>
            </a:lvl7pPr>
            <a:lvl8pPr indent="-298450" lvl="7" marL="3657600" marR="0" rtl="0" algn="l">
              <a:lnSpc>
                <a:spcPct val="90000"/>
              </a:lnSpc>
              <a:spcBef>
                <a:spcPts val="300"/>
              </a:spcBef>
              <a:spcAft>
                <a:spcPts val="0"/>
              </a:spcAft>
              <a:buClr>
                <a:schemeClr val="accent1"/>
              </a:buClr>
              <a:buSzPts val="1100"/>
              <a:buFont typeface="Noto Sans Symbols"/>
              <a:buChar char="🢝"/>
              <a:defRPr b="0" i="0" sz="1100" u="none" cap="none" strike="noStrike">
                <a:solidFill>
                  <a:schemeClr val="dk1"/>
                </a:solidFill>
                <a:latin typeface="Twentieth Century"/>
                <a:ea typeface="Twentieth Century"/>
                <a:cs typeface="Twentieth Century"/>
                <a:sym typeface="Twentieth Century"/>
              </a:defRPr>
            </a:lvl8pPr>
            <a:lvl9pPr indent="-298450" lvl="8" marL="4114800" marR="0" rtl="0" algn="l">
              <a:lnSpc>
                <a:spcPct val="90000"/>
              </a:lnSpc>
              <a:spcBef>
                <a:spcPts val="300"/>
              </a:spcBef>
              <a:spcAft>
                <a:spcPts val="300"/>
              </a:spcAft>
              <a:buClr>
                <a:schemeClr val="accent1"/>
              </a:buClr>
              <a:buSzPts val="1100"/>
              <a:buFont typeface="Noto Sans Symbols"/>
              <a:buChar char="🢝"/>
              <a:defRPr b="0" i="0" sz="1100" u="none" cap="none" strike="noStrike">
                <a:solidFill>
                  <a:schemeClr val="dk1"/>
                </a:solidFill>
                <a:latin typeface="Twentieth Century"/>
                <a:ea typeface="Twentieth Century"/>
                <a:cs typeface="Twentieth Century"/>
                <a:sym typeface="Twentieth Century"/>
              </a:defRPr>
            </a:lvl9pPr>
          </a:lstStyle>
          <a:p/>
        </p:txBody>
      </p:sp>
      <p:sp>
        <p:nvSpPr>
          <p:cNvPr id="321" name="Google Shape;321;p25"/>
          <p:cNvSpPr txBox="1"/>
          <p:nvPr>
            <p:ph idx="10" type="dt"/>
          </p:nvPr>
        </p:nvSpPr>
        <p:spPr>
          <a:xfrm>
            <a:off x="768097" y="4853028"/>
            <a:ext cx="1615500" cy="2058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800" u="none" cap="none" strike="noStrike">
                <a:solidFill>
                  <a:srgbClr val="0C0C0C"/>
                </a:solidFill>
                <a:latin typeface="Twentieth Century"/>
                <a:ea typeface="Twentieth Century"/>
                <a:cs typeface="Twentieth Century"/>
                <a:sym typeface="Twentieth Century"/>
              </a:defRPr>
            </a:lvl1pPr>
            <a:lvl2pPr lvl="1" marR="0" rtl="0" algn="l">
              <a:spcBef>
                <a:spcPts val="0"/>
              </a:spcBef>
              <a:spcAft>
                <a:spcPts val="0"/>
              </a:spcAft>
              <a:buSzPts val="1100"/>
              <a:buNone/>
              <a:defRPr b="0" i="0" sz="1400" u="none" cap="none" strike="noStrike">
                <a:solidFill>
                  <a:schemeClr val="dk1"/>
                </a:solidFill>
                <a:latin typeface="Twentieth Century"/>
                <a:ea typeface="Twentieth Century"/>
                <a:cs typeface="Twentieth Century"/>
                <a:sym typeface="Twentieth Century"/>
              </a:defRPr>
            </a:lvl2pPr>
            <a:lvl3pPr lvl="2" marR="0" rtl="0" algn="l">
              <a:spcBef>
                <a:spcPts val="0"/>
              </a:spcBef>
              <a:spcAft>
                <a:spcPts val="0"/>
              </a:spcAft>
              <a:buSzPts val="1100"/>
              <a:buNone/>
              <a:defRPr b="0" i="0" sz="1400" u="none" cap="none" strike="noStrike">
                <a:solidFill>
                  <a:schemeClr val="dk1"/>
                </a:solidFill>
                <a:latin typeface="Twentieth Century"/>
                <a:ea typeface="Twentieth Century"/>
                <a:cs typeface="Twentieth Century"/>
                <a:sym typeface="Twentieth Century"/>
              </a:defRPr>
            </a:lvl3pPr>
            <a:lvl4pPr lvl="3" marR="0" rtl="0" algn="l">
              <a:spcBef>
                <a:spcPts val="0"/>
              </a:spcBef>
              <a:spcAft>
                <a:spcPts val="0"/>
              </a:spcAft>
              <a:buSzPts val="1100"/>
              <a:buNone/>
              <a:defRPr b="0" i="0" sz="1400" u="none" cap="none" strike="noStrike">
                <a:solidFill>
                  <a:schemeClr val="dk1"/>
                </a:solidFill>
                <a:latin typeface="Twentieth Century"/>
                <a:ea typeface="Twentieth Century"/>
                <a:cs typeface="Twentieth Century"/>
                <a:sym typeface="Twentieth Century"/>
              </a:defRPr>
            </a:lvl4pPr>
            <a:lvl5pPr lvl="4" marR="0" rtl="0" algn="l">
              <a:spcBef>
                <a:spcPts val="0"/>
              </a:spcBef>
              <a:spcAft>
                <a:spcPts val="0"/>
              </a:spcAft>
              <a:buSzPts val="1100"/>
              <a:buNone/>
              <a:defRPr b="0" i="0" sz="1400" u="none" cap="none" strike="noStrike">
                <a:solidFill>
                  <a:schemeClr val="dk1"/>
                </a:solidFill>
                <a:latin typeface="Twentieth Century"/>
                <a:ea typeface="Twentieth Century"/>
                <a:cs typeface="Twentieth Century"/>
                <a:sym typeface="Twentieth Century"/>
              </a:defRPr>
            </a:lvl5pPr>
            <a:lvl6pPr lvl="5" marR="0" rtl="0" algn="l">
              <a:spcBef>
                <a:spcPts val="0"/>
              </a:spcBef>
              <a:spcAft>
                <a:spcPts val="0"/>
              </a:spcAft>
              <a:buSzPts val="1100"/>
              <a:buNone/>
              <a:defRPr b="0" i="0" sz="1400" u="none" cap="none" strike="noStrike">
                <a:solidFill>
                  <a:schemeClr val="dk1"/>
                </a:solidFill>
                <a:latin typeface="Twentieth Century"/>
                <a:ea typeface="Twentieth Century"/>
                <a:cs typeface="Twentieth Century"/>
                <a:sym typeface="Twentieth Century"/>
              </a:defRPr>
            </a:lvl6pPr>
            <a:lvl7pPr lvl="6" marR="0" rtl="0" algn="l">
              <a:spcBef>
                <a:spcPts val="0"/>
              </a:spcBef>
              <a:spcAft>
                <a:spcPts val="0"/>
              </a:spcAft>
              <a:buSzPts val="1100"/>
              <a:buNone/>
              <a:defRPr b="0" i="0" sz="1400" u="none" cap="none" strike="noStrike">
                <a:solidFill>
                  <a:schemeClr val="dk1"/>
                </a:solidFill>
                <a:latin typeface="Twentieth Century"/>
                <a:ea typeface="Twentieth Century"/>
                <a:cs typeface="Twentieth Century"/>
                <a:sym typeface="Twentieth Century"/>
              </a:defRPr>
            </a:lvl7pPr>
            <a:lvl8pPr lvl="7" marR="0" rtl="0" algn="l">
              <a:spcBef>
                <a:spcPts val="0"/>
              </a:spcBef>
              <a:spcAft>
                <a:spcPts val="0"/>
              </a:spcAft>
              <a:buSzPts val="1100"/>
              <a:buNone/>
              <a:defRPr b="0" i="0" sz="1400" u="none" cap="none" strike="noStrike">
                <a:solidFill>
                  <a:schemeClr val="dk1"/>
                </a:solidFill>
                <a:latin typeface="Twentieth Century"/>
                <a:ea typeface="Twentieth Century"/>
                <a:cs typeface="Twentieth Century"/>
                <a:sym typeface="Twentieth Century"/>
              </a:defRPr>
            </a:lvl8pPr>
            <a:lvl9pPr lvl="8" marR="0" rtl="0" algn="l">
              <a:spcBef>
                <a:spcPts val="0"/>
              </a:spcBef>
              <a:spcAft>
                <a:spcPts val="0"/>
              </a:spcAft>
              <a:buSzPts val="1100"/>
              <a:buNone/>
              <a:defRPr b="0" i="0" sz="1400" u="none" cap="none" strike="noStrike">
                <a:solidFill>
                  <a:schemeClr val="dk1"/>
                </a:solidFill>
                <a:latin typeface="Twentieth Century"/>
                <a:ea typeface="Twentieth Century"/>
                <a:cs typeface="Twentieth Century"/>
                <a:sym typeface="Twentieth Century"/>
              </a:defRPr>
            </a:lvl9pPr>
          </a:lstStyle>
          <a:p/>
        </p:txBody>
      </p:sp>
      <p:sp>
        <p:nvSpPr>
          <p:cNvPr id="322" name="Google Shape;322;p25"/>
          <p:cNvSpPr txBox="1"/>
          <p:nvPr>
            <p:ph idx="11" type="ftr"/>
          </p:nvPr>
        </p:nvSpPr>
        <p:spPr>
          <a:xfrm>
            <a:off x="3632199" y="4853028"/>
            <a:ext cx="4426200" cy="205800"/>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0" i="0" sz="800" u="none" cap="none" strike="noStrike">
                <a:solidFill>
                  <a:srgbClr val="0C0C0C"/>
                </a:solidFill>
                <a:latin typeface="Twentieth Century"/>
                <a:ea typeface="Twentieth Century"/>
                <a:cs typeface="Twentieth Century"/>
                <a:sym typeface="Twentieth Century"/>
              </a:defRPr>
            </a:lvl1pPr>
            <a:lvl2pPr lvl="1" marR="0" rtl="0" algn="l">
              <a:spcBef>
                <a:spcPts val="0"/>
              </a:spcBef>
              <a:spcAft>
                <a:spcPts val="0"/>
              </a:spcAft>
              <a:buSzPts val="1100"/>
              <a:buNone/>
              <a:defRPr b="0" i="0" sz="1400" u="none" cap="none" strike="noStrike">
                <a:solidFill>
                  <a:schemeClr val="dk1"/>
                </a:solidFill>
                <a:latin typeface="Twentieth Century"/>
                <a:ea typeface="Twentieth Century"/>
                <a:cs typeface="Twentieth Century"/>
                <a:sym typeface="Twentieth Century"/>
              </a:defRPr>
            </a:lvl2pPr>
            <a:lvl3pPr lvl="2" marR="0" rtl="0" algn="l">
              <a:spcBef>
                <a:spcPts val="0"/>
              </a:spcBef>
              <a:spcAft>
                <a:spcPts val="0"/>
              </a:spcAft>
              <a:buSzPts val="1100"/>
              <a:buNone/>
              <a:defRPr b="0" i="0" sz="1400" u="none" cap="none" strike="noStrike">
                <a:solidFill>
                  <a:schemeClr val="dk1"/>
                </a:solidFill>
                <a:latin typeface="Twentieth Century"/>
                <a:ea typeface="Twentieth Century"/>
                <a:cs typeface="Twentieth Century"/>
                <a:sym typeface="Twentieth Century"/>
              </a:defRPr>
            </a:lvl3pPr>
            <a:lvl4pPr lvl="3" marR="0" rtl="0" algn="l">
              <a:spcBef>
                <a:spcPts val="0"/>
              </a:spcBef>
              <a:spcAft>
                <a:spcPts val="0"/>
              </a:spcAft>
              <a:buSzPts val="1100"/>
              <a:buNone/>
              <a:defRPr b="0" i="0" sz="1400" u="none" cap="none" strike="noStrike">
                <a:solidFill>
                  <a:schemeClr val="dk1"/>
                </a:solidFill>
                <a:latin typeface="Twentieth Century"/>
                <a:ea typeface="Twentieth Century"/>
                <a:cs typeface="Twentieth Century"/>
                <a:sym typeface="Twentieth Century"/>
              </a:defRPr>
            </a:lvl4pPr>
            <a:lvl5pPr lvl="4" marR="0" rtl="0" algn="l">
              <a:spcBef>
                <a:spcPts val="0"/>
              </a:spcBef>
              <a:spcAft>
                <a:spcPts val="0"/>
              </a:spcAft>
              <a:buSzPts val="1100"/>
              <a:buNone/>
              <a:defRPr b="0" i="0" sz="1400" u="none" cap="none" strike="noStrike">
                <a:solidFill>
                  <a:schemeClr val="dk1"/>
                </a:solidFill>
                <a:latin typeface="Twentieth Century"/>
                <a:ea typeface="Twentieth Century"/>
                <a:cs typeface="Twentieth Century"/>
                <a:sym typeface="Twentieth Century"/>
              </a:defRPr>
            </a:lvl5pPr>
            <a:lvl6pPr lvl="5" marR="0" rtl="0" algn="l">
              <a:spcBef>
                <a:spcPts val="0"/>
              </a:spcBef>
              <a:spcAft>
                <a:spcPts val="0"/>
              </a:spcAft>
              <a:buSzPts val="1100"/>
              <a:buNone/>
              <a:defRPr b="0" i="0" sz="1400" u="none" cap="none" strike="noStrike">
                <a:solidFill>
                  <a:schemeClr val="dk1"/>
                </a:solidFill>
                <a:latin typeface="Twentieth Century"/>
                <a:ea typeface="Twentieth Century"/>
                <a:cs typeface="Twentieth Century"/>
                <a:sym typeface="Twentieth Century"/>
              </a:defRPr>
            </a:lvl6pPr>
            <a:lvl7pPr lvl="6" marR="0" rtl="0" algn="l">
              <a:spcBef>
                <a:spcPts val="0"/>
              </a:spcBef>
              <a:spcAft>
                <a:spcPts val="0"/>
              </a:spcAft>
              <a:buSzPts val="1100"/>
              <a:buNone/>
              <a:defRPr b="0" i="0" sz="1400" u="none" cap="none" strike="noStrike">
                <a:solidFill>
                  <a:schemeClr val="dk1"/>
                </a:solidFill>
                <a:latin typeface="Twentieth Century"/>
                <a:ea typeface="Twentieth Century"/>
                <a:cs typeface="Twentieth Century"/>
                <a:sym typeface="Twentieth Century"/>
              </a:defRPr>
            </a:lvl7pPr>
            <a:lvl8pPr lvl="7" marR="0" rtl="0" algn="l">
              <a:spcBef>
                <a:spcPts val="0"/>
              </a:spcBef>
              <a:spcAft>
                <a:spcPts val="0"/>
              </a:spcAft>
              <a:buSzPts val="1100"/>
              <a:buNone/>
              <a:defRPr b="0" i="0" sz="1400" u="none" cap="none" strike="noStrike">
                <a:solidFill>
                  <a:schemeClr val="dk1"/>
                </a:solidFill>
                <a:latin typeface="Twentieth Century"/>
                <a:ea typeface="Twentieth Century"/>
                <a:cs typeface="Twentieth Century"/>
                <a:sym typeface="Twentieth Century"/>
              </a:defRPr>
            </a:lvl8pPr>
            <a:lvl9pPr lvl="8" marR="0" rtl="0" algn="l">
              <a:spcBef>
                <a:spcPts val="0"/>
              </a:spcBef>
              <a:spcAft>
                <a:spcPts val="0"/>
              </a:spcAft>
              <a:buSzPts val="1100"/>
              <a:buNone/>
              <a:defRPr b="0" i="0" sz="1400" u="none" cap="none" strike="noStrike">
                <a:solidFill>
                  <a:schemeClr val="dk1"/>
                </a:solidFill>
                <a:latin typeface="Twentieth Century"/>
                <a:ea typeface="Twentieth Century"/>
                <a:cs typeface="Twentieth Century"/>
                <a:sym typeface="Twentieth Century"/>
              </a:defRPr>
            </a:lvl9pPr>
          </a:lstStyle>
          <a:p/>
        </p:txBody>
      </p:sp>
      <p:sp>
        <p:nvSpPr>
          <p:cNvPr id="323" name="Google Shape;323;p25"/>
          <p:cNvSpPr txBox="1"/>
          <p:nvPr>
            <p:ph idx="12" type="sldNum"/>
          </p:nvPr>
        </p:nvSpPr>
        <p:spPr>
          <a:xfrm>
            <a:off x="8128000" y="4853028"/>
            <a:ext cx="730200" cy="205800"/>
          </a:xfrm>
          <a:prstGeom prst="rect">
            <a:avLst/>
          </a:prstGeom>
          <a:noFill/>
          <a:ln>
            <a:noFill/>
          </a:ln>
        </p:spPr>
        <p:txBody>
          <a:bodyPr anchorCtr="0" anchor="ctr" bIns="34275" lIns="68575" spcFirstLastPara="1" rIns="68575" wrap="square" tIns="34275">
            <a:noAutofit/>
          </a:bodyPr>
          <a:lstStyle>
            <a:lvl1pPr indent="0" lvl="0" marL="0" marR="0" rtl="0" algn="l">
              <a:spcBef>
                <a:spcPts val="0"/>
              </a:spcBef>
              <a:buNone/>
              <a:defRPr b="0" i="0" sz="800" u="none" cap="none" strike="noStrike">
                <a:solidFill>
                  <a:srgbClr val="0C0C0C"/>
                </a:solidFill>
                <a:latin typeface="Twentieth Century"/>
                <a:ea typeface="Twentieth Century"/>
                <a:cs typeface="Twentieth Century"/>
                <a:sym typeface="Twentieth Century"/>
              </a:defRPr>
            </a:lvl1pPr>
            <a:lvl2pPr indent="0" lvl="1" marL="0" marR="0" rtl="0" algn="l">
              <a:spcBef>
                <a:spcPts val="0"/>
              </a:spcBef>
              <a:buNone/>
              <a:defRPr b="0" i="0" sz="800" u="none" cap="none" strike="noStrike">
                <a:solidFill>
                  <a:srgbClr val="0C0C0C"/>
                </a:solidFill>
                <a:latin typeface="Twentieth Century"/>
                <a:ea typeface="Twentieth Century"/>
                <a:cs typeface="Twentieth Century"/>
                <a:sym typeface="Twentieth Century"/>
              </a:defRPr>
            </a:lvl2pPr>
            <a:lvl3pPr indent="0" lvl="2" marL="0" marR="0" rtl="0" algn="l">
              <a:spcBef>
                <a:spcPts val="0"/>
              </a:spcBef>
              <a:buNone/>
              <a:defRPr b="0" i="0" sz="800" u="none" cap="none" strike="noStrike">
                <a:solidFill>
                  <a:srgbClr val="0C0C0C"/>
                </a:solidFill>
                <a:latin typeface="Twentieth Century"/>
                <a:ea typeface="Twentieth Century"/>
                <a:cs typeface="Twentieth Century"/>
                <a:sym typeface="Twentieth Century"/>
              </a:defRPr>
            </a:lvl3pPr>
            <a:lvl4pPr indent="0" lvl="3" marL="0" marR="0" rtl="0" algn="l">
              <a:spcBef>
                <a:spcPts val="0"/>
              </a:spcBef>
              <a:buNone/>
              <a:defRPr b="0" i="0" sz="800" u="none" cap="none" strike="noStrike">
                <a:solidFill>
                  <a:srgbClr val="0C0C0C"/>
                </a:solidFill>
                <a:latin typeface="Twentieth Century"/>
                <a:ea typeface="Twentieth Century"/>
                <a:cs typeface="Twentieth Century"/>
                <a:sym typeface="Twentieth Century"/>
              </a:defRPr>
            </a:lvl4pPr>
            <a:lvl5pPr indent="0" lvl="4" marL="0" marR="0" rtl="0" algn="l">
              <a:spcBef>
                <a:spcPts val="0"/>
              </a:spcBef>
              <a:buNone/>
              <a:defRPr b="0" i="0" sz="800" u="none" cap="none" strike="noStrike">
                <a:solidFill>
                  <a:srgbClr val="0C0C0C"/>
                </a:solidFill>
                <a:latin typeface="Twentieth Century"/>
                <a:ea typeface="Twentieth Century"/>
                <a:cs typeface="Twentieth Century"/>
                <a:sym typeface="Twentieth Century"/>
              </a:defRPr>
            </a:lvl5pPr>
            <a:lvl6pPr indent="0" lvl="5" marL="0" marR="0" rtl="0" algn="l">
              <a:spcBef>
                <a:spcPts val="0"/>
              </a:spcBef>
              <a:buNone/>
              <a:defRPr b="0" i="0" sz="800" u="none" cap="none" strike="noStrike">
                <a:solidFill>
                  <a:srgbClr val="0C0C0C"/>
                </a:solidFill>
                <a:latin typeface="Twentieth Century"/>
                <a:ea typeface="Twentieth Century"/>
                <a:cs typeface="Twentieth Century"/>
                <a:sym typeface="Twentieth Century"/>
              </a:defRPr>
            </a:lvl6pPr>
            <a:lvl7pPr indent="0" lvl="6" marL="0" marR="0" rtl="0" algn="l">
              <a:spcBef>
                <a:spcPts val="0"/>
              </a:spcBef>
              <a:buNone/>
              <a:defRPr b="0" i="0" sz="800" u="none" cap="none" strike="noStrike">
                <a:solidFill>
                  <a:srgbClr val="0C0C0C"/>
                </a:solidFill>
                <a:latin typeface="Twentieth Century"/>
                <a:ea typeface="Twentieth Century"/>
                <a:cs typeface="Twentieth Century"/>
                <a:sym typeface="Twentieth Century"/>
              </a:defRPr>
            </a:lvl7pPr>
            <a:lvl8pPr indent="0" lvl="7" marL="0" marR="0" rtl="0" algn="l">
              <a:spcBef>
                <a:spcPts val="0"/>
              </a:spcBef>
              <a:buNone/>
              <a:defRPr b="0" i="0" sz="800" u="none" cap="none" strike="noStrike">
                <a:solidFill>
                  <a:srgbClr val="0C0C0C"/>
                </a:solidFill>
                <a:latin typeface="Twentieth Century"/>
                <a:ea typeface="Twentieth Century"/>
                <a:cs typeface="Twentieth Century"/>
                <a:sym typeface="Twentieth Century"/>
              </a:defRPr>
            </a:lvl8pPr>
            <a:lvl9pPr indent="0" lvl="8" marL="0" marR="0" rtl="0" algn="l">
              <a:spcBef>
                <a:spcPts val="0"/>
              </a:spcBef>
              <a:buNone/>
              <a:defRPr b="0" i="0" sz="800" u="none" cap="none" strike="noStrike">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
              <a:t>‹#›</a:t>
            </a:fld>
            <a:endParaRPr/>
          </a:p>
        </p:txBody>
      </p:sp>
      <p:cxnSp>
        <p:nvCxnSpPr>
          <p:cNvPr id="324" name="Google Shape;324;p25"/>
          <p:cNvCxnSpPr/>
          <p:nvPr/>
        </p:nvCxnSpPr>
        <p:spPr>
          <a:xfrm rot="10800000">
            <a:off x="571500" y="619743"/>
            <a:ext cx="0" cy="685800"/>
          </a:xfrm>
          <a:prstGeom prst="straightConnector1">
            <a:avLst/>
          </a:prstGeom>
          <a:noFill/>
          <a:ln cap="flat" cmpd="sng" w="19050">
            <a:solidFill>
              <a:schemeClr val="accent1"/>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02" name="Shape 402"/>
        <p:cNvGrpSpPr/>
        <p:nvPr/>
      </p:nvGrpSpPr>
      <p:grpSpPr>
        <a:xfrm>
          <a:off x="0" y="0"/>
          <a:ext cx="0" cy="0"/>
          <a:chOff x="0" y="0"/>
          <a:chExt cx="0" cy="0"/>
        </a:xfrm>
      </p:grpSpPr>
      <p:sp>
        <p:nvSpPr>
          <p:cNvPr id="403" name="Google Shape;403;p37"/>
          <p:cNvSpPr txBox="1"/>
          <p:nvPr>
            <p:ph type="title"/>
          </p:nvPr>
        </p:nvSpPr>
        <p:spPr>
          <a:xfrm>
            <a:off x="768096" y="438912"/>
            <a:ext cx="7290000" cy="1124700"/>
          </a:xfrm>
          <a:prstGeom prst="rect">
            <a:avLst/>
          </a:prstGeom>
          <a:noFill/>
          <a:ln>
            <a:noFill/>
          </a:ln>
        </p:spPr>
        <p:txBody>
          <a:bodyPr anchorCtr="0" anchor="ctr" bIns="34275" lIns="68575" spcFirstLastPara="1" rIns="68575" wrap="square" tIns="34275">
            <a:normAutofit/>
          </a:bodyPr>
          <a:lstStyle>
            <a:lvl1pPr lvl="0" marR="0" rtl="0" algn="l">
              <a:lnSpc>
                <a:spcPct val="80000"/>
              </a:lnSpc>
              <a:spcBef>
                <a:spcPts val="0"/>
              </a:spcBef>
              <a:spcAft>
                <a:spcPts val="0"/>
              </a:spcAft>
              <a:buClr>
                <a:srgbClr val="FEFEFE"/>
              </a:buClr>
              <a:buSzPts val="3800"/>
              <a:buFont typeface="Twentieth Century"/>
              <a:buNone/>
              <a:defRPr b="0" i="0" sz="3800" u="none" cap="none" strike="noStrike">
                <a:solidFill>
                  <a:srgbClr val="FEFEFE"/>
                </a:solidFill>
                <a:latin typeface="Twentieth Century"/>
                <a:ea typeface="Twentieth Century"/>
                <a:cs typeface="Twentieth Century"/>
                <a:sym typeface="Twentieth Century"/>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04" name="Google Shape;404;p37"/>
          <p:cNvSpPr txBox="1"/>
          <p:nvPr>
            <p:ph idx="1" type="body"/>
          </p:nvPr>
        </p:nvSpPr>
        <p:spPr>
          <a:xfrm>
            <a:off x="768096" y="1714500"/>
            <a:ext cx="7290000" cy="3017400"/>
          </a:xfrm>
          <a:prstGeom prst="rect">
            <a:avLst/>
          </a:prstGeom>
          <a:noFill/>
          <a:ln>
            <a:noFill/>
          </a:ln>
        </p:spPr>
        <p:txBody>
          <a:bodyPr anchorCtr="0" anchor="t" bIns="34275" lIns="34275" spcFirstLastPara="1" rIns="34275" wrap="square" tIns="34275">
            <a:normAutofit/>
          </a:bodyPr>
          <a:lstStyle>
            <a:lvl1pPr indent="-336550" lvl="0" marL="457200" marR="0" rtl="0" algn="l">
              <a:lnSpc>
                <a:spcPct val="90000"/>
              </a:lnSpc>
              <a:spcBef>
                <a:spcPts val="900"/>
              </a:spcBef>
              <a:spcAft>
                <a:spcPts val="0"/>
              </a:spcAft>
              <a:buClr>
                <a:schemeClr val="accent1"/>
              </a:buClr>
              <a:buSzPts val="1700"/>
              <a:buFont typeface="Twentieth Century"/>
              <a:buChar char=" "/>
              <a:defRPr b="0" i="0" sz="1700" u="none" cap="none" strike="noStrike">
                <a:solidFill>
                  <a:schemeClr val="lt1"/>
                </a:solidFill>
                <a:latin typeface="Twentieth Century"/>
                <a:ea typeface="Twentieth Century"/>
                <a:cs typeface="Twentieth Century"/>
                <a:sym typeface="Twentieth Century"/>
              </a:defRPr>
            </a:lvl1pPr>
            <a:lvl2pPr indent="-317500" lvl="1" marL="914400" marR="0" rtl="0" algn="l">
              <a:lnSpc>
                <a:spcPct val="90000"/>
              </a:lnSpc>
              <a:spcBef>
                <a:spcPts val="200"/>
              </a:spcBef>
              <a:spcAft>
                <a:spcPts val="0"/>
              </a:spcAft>
              <a:buClr>
                <a:schemeClr val="accent1"/>
              </a:buClr>
              <a:buSzPts val="1400"/>
              <a:buFont typeface="Noto Sans Symbols"/>
              <a:buChar char="🢝"/>
              <a:defRPr b="0" i="0" sz="1400" u="none" cap="none" strike="noStrike">
                <a:solidFill>
                  <a:schemeClr val="lt1"/>
                </a:solidFill>
                <a:latin typeface="Twentieth Century"/>
                <a:ea typeface="Twentieth Century"/>
                <a:cs typeface="Twentieth Century"/>
                <a:sym typeface="Twentieth Century"/>
              </a:defRPr>
            </a:lvl2pPr>
            <a:lvl3pPr indent="-298450" lvl="2" marL="1371600" marR="0" rtl="0" algn="l">
              <a:lnSpc>
                <a:spcPct val="90000"/>
              </a:lnSpc>
              <a:spcBef>
                <a:spcPts val="300"/>
              </a:spcBef>
              <a:spcAft>
                <a:spcPts val="0"/>
              </a:spcAft>
              <a:buClr>
                <a:schemeClr val="accent1"/>
              </a:buClr>
              <a:buSzPts val="1100"/>
              <a:buFont typeface="Noto Sans Symbols"/>
              <a:buChar char="🢝"/>
              <a:defRPr b="0" i="0" sz="1100" u="none" cap="none" strike="noStrike">
                <a:solidFill>
                  <a:schemeClr val="lt1"/>
                </a:solidFill>
                <a:latin typeface="Twentieth Century"/>
                <a:ea typeface="Twentieth Century"/>
                <a:cs typeface="Twentieth Century"/>
                <a:sym typeface="Twentieth Century"/>
              </a:defRPr>
            </a:lvl3pPr>
            <a:lvl4pPr indent="-298450" lvl="3" marL="1828800" marR="0" rtl="0" algn="l">
              <a:lnSpc>
                <a:spcPct val="90000"/>
              </a:lnSpc>
              <a:spcBef>
                <a:spcPts val="300"/>
              </a:spcBef>
              <a:spcAft>
                <a:spcPts val="0"/>
              </a:spcAft>
              <a:buClr>
                <a:schemeClr val="accent1"/>
              </a:buClr>
              <a:buSzPts val="1100"/>
              <a:buFont typeface="Noto Sans Symbols"/>
              <a:buChar char="🢝"/>
              <a:defRPr b="0" i="0" sz="1100" u="none" cap="none" strike="noStrike">
                <a:solidFill>
                  <a:schemeClr val="lt1"/>
                </a:solidFill>
                <a:latin typeface="Twentieth Century"/>
                <a:ea typeface="Twentieth Century"/>
                <a:cs typeface="Twentieth Century"/>
                <a:sym typeface="Twentieth Century"/>
              </a:defRPr>
            </a:lvl4pPr>
            <a:lvl5pPr indent="-298450" lvl="4" marL="2286000" marR="0" rtl="0" algn="l">
              <a:lnSpc>
                <a:spcPct val="90000"/>
              </a:lnSpc>
              <a:spcBef>
                <a:spcPts val="300"/>
              </a:spcBef>
              <a:spcAft>
                <a:spcPts val="0"/>
              </a:spcAft>
              <a:buClr>
                <a:schemeClr val="accent1"/>
              </a:buClr>
              <a:buSzPts val="1100"/>
              <a:buFont typeface="Noto Sans Symbols"/>
              <a:buChar char="🢝"/>
              <a:defRPr b="0" i="0" sz="1100" u="none" cap="none" strike="noStrike">
                <a:solidFill>
                  <a:schemeClr val="lt1"/>
                </a:solidFill>
                <a:latin typeface="Twentieth Century"/>
                <a:ea typeface="Twentieth Century"/>
                <a:cs typeface="Twentieth Century"/>
                <a:sym typeface="Twentieth Century"/>
              </a:defRPr>
            </a:lvl5pPr>
            <a:lvl6pPr indent="-298450" lvl="5" marL="2743200" marR="0" rtl="0" algn="l">
              <a:lnSpc>
                <a:spcPct val="90000"/>
              </a:lnSpc>
              <a:spcBef>
                <a:spcPts val="300"/>
              </a:spcBef>
              <a:spcAft>
                <a:spcPts val="0"/>
              </a:spcAft>
              <a:buClr>
                <a:schemeClr val="accent1"/>
              </a:buClr>
              <a:buSzPts val="1100"/>
              <a:buFont typeface="Noto Sans Symbols"/>
              <a:buChar char="🢝"/>
              <a:defRPr b="0" i="0" sz="1100" u="none" cap="none" strike="noStrike">
                <a:solidFill>
                  <a:schemeClr val="lt1"/>
                </a:solidFill>
                <a:latin typeface="Twentieth Century"/>
                <a:ea typeface="Twentieth Century"/>
                <a:cs typeface="Twentieth Century"/>
                <a:sym typeface="Twentieth Century"/>
              </a:defRPr>
            </a:lvl6pPr>
            <a:lvl7pPr indent="-298450" lvl="6" marL="3200400" marR="0" rtl="0" algn="l">
              <a:lnSpc>
                <a:spcPct val="90000"/>
              </a:lnSpc>
              <a:spcBef>
                <a:spcPts val="300"/>
              </a:spcBef>
              <a:spcAft>
                <a:spcPts val="0"/>
              </a:spcAft>
              <a:buClr>
                <a:schemeClr val="accent1"/>
              </a:buClr>
              <a:buSzPts val="1100"/>
              <a:buFont typeface="Noto Sans Symbols"/>
              <a:buChar char="🢝"/>
              <a:defRPr b="0" i="0" sz="1100" u="none" cap="none" strike="noStrike">
                <a:solidFill>
                  <a:schemeClr val="lt1"/>
                </a:solidFill>
                <a:latin typeface="Twentieth Century"/>
                <a:ea typeface="Twentieth Century"/>
                <a:cs typeface="Twentieth Century"/>
                <a:sym typeface="Twentieth Century"/>
              </a:defRPr>
            </a:lvl7pPr>
            <a:lvl8pPr indent="-298450" lvl="7" marL="3657600" marR="0" rtl="0" algn="l">
              <a:lnSpc>
                <a:spcPct val="90000"/>
              </a:lnSpc>
              <a:spcBef>
                <a:spcPts val="300"/>
              </a:spcBef>
              <a:spcAft>
                <a:spcPts val="0"/>
              </a:spcAft>
              <a:buClr>
                <a:schemeClr val="accent1"/>
              </a:buClr>
              <a:buSzPts val="1100"/>
              <a:buFont typeface="Noto Sans Symbols"/>
              <a:buChar char="🢝"/>
              <a:defRPr b="0" i="0" sz="1100" u="none" cap="none" strike="noStrike">
                <a:solidFill>
                  <a:schemeClr val="lt1"/>
                </a:solidFill>
                <a:latin typeface="Twentieth Century"/>
                <a:ea typeface="Twentieth Century"/>
                <a:cs typeface="Twentieth Century"/>
                <a:sym typeface="Twentieth Century"/>
              </a:defRPr>
            </a:lvl8pPr>
            <a:lvl9pPr indent="-298450" lvl="8" marL="4114800" marR="0" rtl="0" algn="l">
              <a:lnSpc>
                <a:spcPct val="90000"/>
              </a:lnSpc>
              <a:spcBef>
                <a:spcPts val="300"/>
              </a:spcBef>
              <a:spcAft>
                <a:spcPts val="300"/>
              </a:spcAft>
              <a:buClr>
                <a:schemeClr val="accent1"/>
              </a:buClr>
              <a:buSzPts val="1100"/>
              <a:buFont typeface="Noto Sans Symbols"/>
              <a:buChar char="🢝"/>
              <a:defRPr b="0" i="0" sz="1100" u="none" cap="none" strike="noStrike">
                <a:solidFill>
                  <a:schemeClr val="lt1"/>
                </a:solidFill>
                <a:latin typeface="Twentieth Century"/>
                <a:ea typeface="Twentieth Century"/>
                <a:cs typeface="Twentieth Century"/>
                <a:sym typeface="Twentieth Century"/>
              </a:defRPr>
            </a:lvl9pPr>
          </a:lstStyle>
          <a:p/>
        </p:txBody>
      </p:sp>
      <p:sp>
        <p:nvSpPr>
          <p:cNvPr id="405" name="Google Shape;405;p37"/>
          <p:cNvSpPr txBox="1"/>
          <p:nvPr>
            <p:ph idx="10" type="dt"/>
          </p:nvPr>
        </p:nvSpPr>
        <p:spPr>
          <a:xfrm>
            <a:off x="768097" y="4853028"/>
            <a:ext cx="1615500" cy="2058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800" u="none" cap="none" strike="noStrike">
                <a:solidFill>
                  <a:srgbClr val="FEFEFE"/>
                </a:solidFill>
                <a:latin typeface="Twentieth Century"/>
                <a:ea typeface="Twentieth Century"/>
                <a:cs typeface="Twentieth Century"/>
                <a:sym typeface="Twentieth Century"/>
              </a:defRPr>
            </a:lvl1pPr>
            <a:lvl2pPr lvl="1" marR="0" rtl="0" algn="l">
              <a:spcBef>
                <a:spcPts val="0"/>
              </a:spcBef>
              <a:spcAft>
                <a:spcPts val="0"/>
              </a:spcAft>
              <a:buSzPts val="1100"/>
              <a:buNone/>
              <a:defRPr b="0" i="0" sz="1400" u="none" cap="none" strike="noStrike">
                <a:solidFill>
                  <a:schemeClr val="lt1"/>
                </a:solidFill>
                <a:latin typeface="Twentieth Century"/>
                <a:ea typeface="Twentieth Century"/>
                <a:cs typeface="Twentieth Century"/>
                <a:sym typeface="Twentieth Century"/>
              </a:defRPr>
            </a:lvl2pPr>
            <a:lvl3pPr lvl="2" marR="0" rtl="0" algn="l">
              <a:spcBef>
                <a:spcPts val="0"/>
              </a:spcBef>
              <a:spcAft>
                <a:spcPts val="0"/>
              </a:spcAft>
              <a:buSzPts val="1100"/>
              <a:buNone/>
              <a:defRPr b="0" i="0" sz="1400" u="none" cap="none" strike="noStrike">
                <a:solidFill>
                  <a:schemeClr val="lt1"/>
                </a:solidFill>
                <a:latin typeface="Twentieth Century"/>
                <a:ea typeface="Twentieth Century"/>
                <a:cs typeface="Twentieth Century"/>
                <a:sym typeface="Twentieth Century"/>
              </a:defRPr>
            </a:lvl3pPr>
            <a:lvl4pPr lvl="3" marR="0" rtl="0" algn="l">
              <a:spcBef>
                <a:spcPts val="0"/>
              </a:spcBef>
              <a:spcAft>
                <a:spcPts val="0"/>
              </a:spcAft>
              <a:buSzPts val="1100"/>
              <a:buNone/>
              <a:defRPr b="0" i="0" sz="1400" u="none" cap="none" strike="noStrike">
                <a:solidFill>
                  <a:schemeClr val="lt1"/>
                </a:solidFill>
                <a:latin typeface="Twentieth Century"/>
                <a:ea typeface="Twentieth Century"/>
                <a:cs typeface="Twentieth Century"/>
                <a:sym typeface="Twentieth Century"/>
              </a:defRPr>
            </a:lvl4pPr>
            <a:lvl5pPr lvl="4" marR="0" rtl="0" algn="l">
              <a:spcBef>
                <a:spcPts val="0"/>
              </a:spcBef>
              <a:spcAft>
                <a:spcPts val="0"/>
              </a:spcAft>
              <a:buSzPts val="1100"/>
              <a:buNone/>
              <a:defRPr b="0" i="0" sz="1400" u="none" cap="none" strike="noStrike">
                <a:solidFill>
                  <a:schemeClr val="lt1"/>
                </a:solidFill>
                <a:latin typeface="Twentieth Century"/>
                <a:ea typeface="Twentieth Century"/>
                <a:cs typeface="Twentieth Century"/>
                <a:sym typeface="Twentieth Century"/>
              </a:defRPr>
            </a:lvl5pPr>
            <a:lvl6pPr lvl="5" marR="0" rtl="0" algn="l">
              <a:spcBef>
                <a:spcPts val="0"/>
              </a:spcBef>
              <a:spcAft>
                <a:spcPts val="0"/>
              </a:spcAft>
              <a:buSzPts val="1100"/>
              <a:buNone/>
              <a:defRPr b="0" i="0" sz="1400" u="none" cap="none" strike="noStrike">
                <a:solidFill>
                  <a:schemeClr val="lt1"/>
                </a:solidFill>
                <a:latin typeface="Twentieth Century"/>
                <a:ea typeface="Twentieth Century"/>
                <a:cs typeface="Twentieth Century"/>
                <a:sym typeface="Twentieth Century"/>
              </a:defRPr>
            </a:lvl6pPr>
            <a:lvl7pPr lvl="6" marR="0" rtl="0" algn="l">
              <a:spcBef>
                <a:spcPts val="0"/>
              </a:spcBef>
              <a:spcAft>
                <a:spcPts val="0"/>
              </a:spcAft>
              <a:buSzPts val="1100"/>
              <a:buNone/>
              <a:defRPr b="0" i="0" sz="1400" u="none" cap="none" strike="noStrike">
                <a:solidFill>
                  <a:schemeClr val="lt1"/>
                </a:solidFill>
                <a:latin typeface="Twentieth Century"/>
                <a:ea typeface="Twentieth Century"/>
                <a:cs typeface="Twentieth Century"/>
                <a:sym typeface="Twentieth Century"/>
              </a:defRPr>
            </a:lvl7pPr>
            <a:lvl8pPr lvl="7" marR="0" rtl="0" algn="l">
              <a:spcBef>
                <a:spcPts val="0"/>
              </a:spcBef>
              <a:spcAft>
                <a:spcPts val="0"/>
              </a:spcAft>
              <a:buSzPts val="1100"/>
              <a:buNone/>
              <a:defRPr b="0" i="0" sz="1400" u="none" cap="none" strike="noStrike">
                <a:solidFill>
                  <a:schemeClr val="lt1"/>
                </a:solidFill>
                <a:latin typeface="Twentieth Century"/>
                <a:ea typeface="Twentieth Century"/>
                <a:cs typeface="Twentieth Century"/>
                <a:sym typeface="Twentieth Century"/>
              </a:defRPr>
            </a:lvl8pPr>
            <a:lvl9pPr lvl="8" marR="0" rtl="0" algn="l">
              <a:spcBef>
                <a:spcPts val="0"/>
              </a:spcBef>
              <a:spcAft>
                <a:spcPts val="0"/>
              </a:spcAft>
              <a:buSzPts val="1100"/>
              <a:buNone/>
              <a:defRPr b="0" i="0" sz="1400" u="none" cap="none" strike="noStrike">
                <a:solidFill>
                  <a:schemeClr val="lt1"/>
                </a:solidFill>
                <a:latin typeface="Twentieth Century"/>
                <a:ea typeface="Twentieth Century"/>
                <a:cs typeface="Twentieth Century"/>
                <a:sym typeface="Twentieth Century"/>
              </a:defRPr>
            </a:lvl9pPr>
          </a:lstStyle>
          <a:p/>
        </p:txBody>
      </p:sp>
      <p:sp>
        <p:nvSpPr>
          <p:cNvPr id="406" name="Google Shape;406;p37"/>
          <p:cNvSpPr txBox="1"/>
          <p:nvPr>
            <p:ph idx="11" type="ftr"/>
          </p:nvPr>
        </p:nvSpPr>
        <p:spPr>
          <a:xfrm>
            <a:off x="3632199" y="4853028"/>
            <a:ext cx="4426200" cy="205800"/>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0" i="0" sz="800" u="none" cap="none" strike="noStrike">
                <a:solidFill>
                  <a:srgbClr val="FEFEFE"/>
                </a:solidFill>
                <a:latin typeface="Twentieth Century"/>
                <a:ea typeface="Twentieth Century"/>
                <a:cs typeface="Twentieth Century"/>
                <a:sym typeface="Twentieth Century"/>
              </a:defRPr>
            </a:lvl1pPr>
            <a:lvl2pPr lvl="1" marR="0" rtl="0" algn="l">
              <a:spcBef>
                <a:spcPts val="0"/>
              </a:spcBef>
              <a:spcAft>
                <a:spcPts val="0"/>
              </a:spcAft>
              <a:buSzPts val="1100"/>
              <a:buNone/>
              <a:defRPr b="0" i="0" sz="1400" u="none" cap="none" strike="noStrike">
                <a:solidFill>
                  <a:schemeClr val="lt1"/>
                </a:solidFill>
                <a:latin typeface="Twentieth Century"/>
                <a:ea typeface="Twentieth Century"/>
                <a:cs typeface="Twentieth Century"/>
                <a:sym typeface="Twentieth Century"/>
              </a:defRPr>
            </a:lvl2pPr>
            <a:lvl3pPr lvl="2" marR="0" rtl="0" algn="l">
              <a:spcBef>
                <a:spcPts val="0"/>
              </a:spcBef>
              <a:spcAft>
                <a:spcPts val="0"/>
              </a:spcAft>
              <a:buSzPts val="1100"/>
              <a:buNone/>
              <a:defRPr b="0" i="0" sz="1400" u="none" cap="none" strike="noStrike">
                <a:solidFill>
                  <a:schemeClr val="lt1"/>
                </a:solidFill>
                <a:latin typeface="Twentieth Century"/>
                <a:ea typeface="Twentieth Century"/>
                <a:cs typeface="Twentieth Century"/>
                <a:sym typeface="Twentieth Century"/>
              </a:defRPr>
            </a:lvl3pPr>
            <a:lvl4pPr lvl="3" marR="0" rtl="0" algn="l">
              <a:spcBef>
                <a:spcPts val="0"/>
              </a:spcBef>
              <a:spcAft>
                <a:spcPts val="0"/>
              </a:spcAft>
              <a:buSzPts val="1100"/>
              <a:buNone/>
              <a:defRPr b="0" i="0" sz="1400" u="none" cap="none" strike="noStrike">
                <a:solidFill>
                  <a:schemeClr val="lt1"/>
                </a:solidFill>
                <a:latin typeface="Twentieth Century"/>
                <a:ea typeface="Twentieth Century"/>
                <a:cs typeface="Twentieth Century"/>
                <a:sym typeface="Twentieth Century"/>
              </a:defRPr>
            </a:lvl4pPr>
            <a:lvl5pPr lvl="4" marR="0" rtl="0" algn="l">
              <a:spcBef>
                <a:spcPts val="0"/>
              </a:spcBef>
              <a:spcAft>
                <a:spcPts val="0"/>
              </a:spcAft>
              <a:buSzPts val="1100"/>
              <a:buNone/>
              <a:defRPr b="0" i="0" sz="1400" u="none" cap="none" strike="noStrike">
                <a:solidFill>
                  <a:schemeClr val="lt1"/>
                </a:solidFill>
                <a:latin typeface="Twentieth Century"/>
                <a:ea typeface="Twentieth Century"/>
                <a:cs typeface="Twentieth Century"/>
                <a:sym typeface="Twentieth Century"/>
              </a:defRPr>
            </a:lvl5pPr>
            <a:lvl6pPr lvl="5" marR="0" rtl="0" algn="l">
              <a:spcBef>
                <a:spcPts val="0"/>
              </a:spcBef>
              <a:spcAft>
                <a:spcPts val="0"/>
              </a:spcAft>
              <a:buSzPts val="1100"/>
              <a:buNone/>
              <a:defRPr b="0" i="0" sz="1400" u="none" cap="none" strike="noStrike">
                <a:solidFill>
                  <a:schemeClr val="lt1"/>
                </a:solidFill>
                <a:latin typeface="Twentieth Century"/>
                <a:ea typeface="Twentieth Century"/>
                <a:cs typeface="Twentieth Century"/>
                <a:sym typeface="Twentieth Century"/>
              </a:defRPr>
            </a:lvl6pPr>
            <a:lvl7pPr lvl="6" marR="0" rtl="0" algn="l">
              <a:spcBef>
                <a:spcPts val="0"/>
              </a:spcBef>
              <a:spcAft>
                <a:spcPts val="0"/>
              </a:spcAft>
              <a:buSzPts val="1100"/>
              <a:buNone/>
              <a:defRPr b="0" i="0" sz="1400" u="none" cap="none" strike="noStrike">
                <a:solidFill>
                  <a:schemeClr val="lt1"/>
                </a:solidFill>
                <a:latin typeface="Twentieth Century"/>
                <a:ea typeface="Twentieth Century"/>
                <a:cs typeface="Twentieth Century"/>
                <a:sym typeface="Twentieth Century"/>
              </a:defRPr>
            </a:lvl7pPr>
            <a:lvl8pPr lvl="7" marR="0" rtl="0" algn="l">
              <a:spcBef>
                <a:spcPts val="0"/>
              </a:spcBef>
              <a:spcAft>
                <a:spcPts val="0"/>
              </a:spcAft>
              <a:buSzPts val="1100"/>
              <a:buNone/>
              <a:defRPr b="0" i="0" sz="1400" u="none" cap="none" strike="noStrike">
                <a:solidFill>
                  <a:schemeClr val="lt1"/>
                </a:solidFill>
                <a:latin typeface="Twentieth Century"/>
                <a:ea typeface="Twentieth Century"/>
                <a:cs typeface="Twentieth Century"/>
                <a:sym typeface="Twentieth Century"/>
              </a:defRPr>
            </a:lvl8pPr>
            <a:lvl9pPr lvl="8" marR="0" rtl="0" algn="l">
              <a:spcBef>
                <a:spcPts val="0"/>
              </a:spcBef>
              <a:spcAft>
                <a:spcPts val="0"/>
              </a:spcAft>
              <a:buSzPts val="1100"/>
              <a:buNone/>
              <a:defRPr b="0" i="0" sz="1400" u="none" cap="none" strike="noStrike">
                <a:solidFill>
                  <a:schemeClr val="lt1"/>
                </a:solidFill>
                <a:latin typeface="Twentieth Century"/>
                <a:ea typeface="Twentieth Century"/>
                <a:cs typeface="Twentieth Century"/>
                <a:sym typeface="Twentieth Century"/>
              </a:defRPr>
            </a:lvl9pPr>
          </a:lstStyle>
          <a:p/>
        </p:txBody>
      </p:sp>
      <p:sp>
        <p:nvSpPr>
          <p:cNvPr id="407" name="Google Shape;407;p37"/>
          <p:cNvSpPr txBox="1"/>
          <p:nvPr>
            <p:ph idx="12" type="sldNum"/>
          </p:nvPr>
        </p:nvSpPr>
        <p:spPr>
          <a:xfrm>
            <a:off x="8128000" y="4853028"/>
            <a:ext cx="730200" cy="205800"/>
          </a:xfrm>
          <a:prstGeom prst="rect">
            <a:avLst/>
          </a:prstGeom>
          <a:noFill/>
          <a:ln>
            <a:noFill/>
          </a:ln>
        </p:spPr>
        <p:txBody>
          <a:bodyPr anchorCtr="0" anchor="ctr" bIns="34275" lIns="68575" spcFirstLastPara="1" rIns="68575" wrap="square" tIns="34275">
            <a:noAutofit/>
          </a:bodyPr>
          <a:lstStyle>
            <a:lvl1pPr indent="0" lvl="0" marL="0" marR="0" rtl="0" algn="l">
              <a:spcBef>
                <a:spcPts val="0"/>
              </a:spcBef>
              <a:buNone/>
              <a:defRPr b="0" i="0" sz="800" u="none" cap="none" strike="noStrike">
                <a:solidFill>
                  <a:srgbClr val="FEFEFE"/>
                </a:solidFill>
                <a:latin typeface="Twentieth Century"/>
                <a:ea typeface="Twentieth Century"/>
                <a:cs typeface="Twentieth Century"/>
                <a:sym typeface="Twentieth Century"/>
              </a:defRPr>
            </a:lvl1pPr>
            <a:lvl2pPr indent="0" lvl="1" marL="0" marR="0" rtl="0" algn="l">
              <a:spcBef>
                <a:spcPts val="0"/>
              </a:spcBef>
              <a:buNone/>
              <a:defRPr b="0" i="0" sz="800" u="none" cap="none" strike="noStrike">
                <a:solidFill>
                  <a:srgbClr val="FEFEFE"/>
                </a:solidFill>
                <a:latin typeface="Twentieth Century"/>
                <a:ea typeface="Twentieth Century"/>
                <a:cs typeface="Twentieth Century"/>
                <a:sym typeface="Twentieth Century"/>
              </a:defRPr>
            </a:lvl2pPr>
            <a:lvl3pPr indent="0" lvl="2" marL="0" marR="0" rtl="0" algn="l">
              <a:spcBef>
                <a:spcPts val="0"/>
              </a:spcBef>
              <a:buNone/>
              <a:defRPr b="0" i="0" sz="800" u="none" cap="none" strike="noStrike">
                <a:solidFill>
                  <a:srgbClr val="FEFEFE"/>
                </a:solidFill>
                <a:latin typeface="Twentieth Century"/>
                <a:ea typeface="Twentieth Century"/>
                <a:cs typeface="Twentieth Century"/>
                <a:sym typeface="Twentieth Century"/>
              </a:defRPr>
            </a:lvl3pPr>
            <a:lvl4pPr indent="0" lvl="3" marL="0" marR="0" rtl="0" algn="l">
              <a:spcBef>
                <a:spcPts val="0"/>
              </a:spcBef>
              <a:buNone/>
              <a:defRPr b="0" i="0" sz="800" u="none" cap="none" strike="noStrike">
                <a:solidFill>
                  <a:srgbClr val="FEFEFE"/>
                </a:solidFill>
                <a:latin typeface="Twentieth Century"/>
                <a:ea typeface="Twentieth Century"/>
                <a:cs typeface="Twentieth Century"/>
                <a:sym typeface="Twentieth Century"/>
              </a:defRPr>
            </a:lvl4pPr>
            <a:lvl5pPr indent="0" lvl="4" marL="0" marR="0" rtl="0" algn="l">
              <a:spcBef>
                <a:spcPts val="0"/>
              </a:spcBef>
              <a:buNone/>
              <a:defRPr b="0" i="0" sz="800" u="none" cap="none" strike="noStrike">
                <a:solidFill>
                  <a:srgbClr val="FEFEFE"/>
                </a:solidFill>
                <a:latin typeface="Twentieth Century"/>
                <a:ea typeface="Twentieth Century"/>
                <a:cs typeface="Twentieth Century"/>
                <a:sym typeface="Twentieth Century"/>
              </a:defRPr>
            </a:lvl5pPr>
            <a:lvl6pPr indent="0" lvl="5" marL="0" marR="0" rtl="0" algn="l">
              <a:spcBef>
                <a:spcPts val="0"/>
              </a:spcBef>
              <a:buNone/>
              <a:defRPr b="0" i="0" sz="800" u="none" cap="none" strike="noStrike">
                <a:solidFill>
                  <a:srgbClr val="FEFEFE"/>
                </a:solidFill>
                <a:latin typeface="Twentieth Century"/>
                <a:ea typeface="Twentieth Century"/>
                <a:cs typeface="Twentieth Century"/>
                <a:sym typeface="Twentieth Century"/>
              </a:defRPr>
            </a:lvl6pPr>
            <a:lvl7pPr indent="0" lvl="6" marL="0" marR="0" rtl="0" algn="l">
              <a:spcBef>
                <a:spcPts val="0"/>
              </a:spcBef>
              <a:buNone/>
              <a:defRPr b="0" i="0" sz="800" u="none" cap="none" strike="noStrike">
                <a:solidFill>
                  <a:srgbClr val="FEFEFE"/>
                </a:solidFill>
                <a:latin typeface="Twentieth Century"/>
                <a:ea typeface="Twentieth Century"/>
                <a:cs typeface="Twentieth Century"/>
                <a:sym typeface="Twentieth Century"/>
              </a:defRPr>
            </a:lvl7pPr>
            <a:lvl8pPr indent="0" lvl="7" marL="0" marR="0" rtl="0" algn="l">
              <a:spcBef>
                <a:spcPts val="0"/>
              </a:spcBef>
              <a:buNone/>
              <a:defRPr b="0" i="0" sz="800" u="none" cap="none" strike="noStrike">
                <a:solidFill>
                  <a:srgbClr val="FEFEFE"/>
                </a:solidFill>
                <a:latin typeface="Twentieth Century"/>
                <a:ea typeface="Twentieth Century"/>
                <a:cs typeface="Twentieth Century"/>
                <a:sym typeface="Twentieth Century"/>
              </a:defRPr>
            </a:lvl8pPr>
            <a:lvl9pPr indent="0" lvl="8" marL="0" marR="0" rtl="0" algn="l">
              <a:spcBef>
                <a:spcPts val="0"/>
              </a:spcBef>
              <a:buNone/>
              <a:defRPr b="0" i="0" sz="800" u="none" cap="none" strike="noStrike">
                <a:solidFill>
                  <a:srgbClr val="FEFEFE"/>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
              <a:t>‹#›</a:t>
            </a:fld>
            <a:endParaRPr/>
          </a:p>
        </p:txBody>
      </p:sp>
      <p:cxnSp>
        <p:nvCxnSpPr>
          <p:cNvPr id="408" name="Google Shape;408;p37"/>
          <p:cNvCxnSpPr/>
          <p:nvPr/>
        </p:nvCxnSpPr>
        <p:spPr>
          <a:xfrm rot="10800000">
            <a:off x="571500" y="619743"/>
            <a:ext cx="0" cy="685800"/>
          </a:xfrm>
          <a:prstGeom prst="straightConnector1">
            <a:avLst/>
          </a:prstGeom>
          <a:noFill/>
          <a:ln cap="flat" cmpd="sng" w="19050">
            <a:solidFill>
              <a:schemeClr val="accent1"/>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8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15" name="Shape 415"/>
        <p:cNvGrpSpPr/>
        <p:nvPr/>
      </p:nvGrpSpPr>
      <p:grpSpPr>
        <a:xfrm>
          <a:off x="0" y="0"/>
          <a:ext cx="0" cy="0"/>
          <a:chOff x="0" y="0"/>
          <a:chExt cx="0" cy="0"/>
        </a:xfrm>
      </p:grpSpPr>
      <p:sp>
        <p:nvSpPr>
          <p:cNvPr id="416" name="Google Shape;416;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417" name="Google Shape;417;p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418" name="Google Shape;418;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460" name="Shape 460"/>
        <p:cNvGrpSpPr/>
        <p:nvPr/>
      </p:nvGrpSpPr>
      <p:grpSpPr>
        <a:xfrm>
          <a:off x="0" y="0"/>
          <a:ext cx="0" cy="0"/>
          <a:chOff x="0" y="0"/>
          <a:chExt cx="0" cy="0"/>
        </a:xfrm>
      </p:grpSpPr>
      <p:sp>
        <p:nvSpPr>
          <p:cNvPr id="461" name="Google Shape;461;p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462" name="Google Shape;462;p5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rtl="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rtl="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rtl="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rtl="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rtl="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rtl="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rtl="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rtl="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463" name="Google Shape;463;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Proxima Nova"/>
                <a:ea typeface="Proxima Nova"/>
                <a:cs typeface="Proxima Nova"/>
                <a:sym typeface="Proxima Nova"/>
              </a:defRPr>
            </a:lvl1pPr>
            <a:lvl2pPr lvl="1" rtl="0" algn="r">
              <a:buNone/>
              <a:defRPr sz="1000">
                <a:solidFill>
                  <a:schemeClr val="dk2"/>
                </a:solidFill>
                <a:latin typeface="Proxima Nova"/>
                <a:ea typeface="Proxima Nova"/>
                <a:cs typeface="Proxima Nova"/>
                <a:sym typeface="Proxima Nova"/>
              </a:defRPr>
            </a:lvl2pPr>
            <a:lvl3pPr lvl="2" rtl="0" algn="r">
              <a:buNone/>
              <a:defRPr sz="1000">
                <a:solidFill>
                  <a:schemeClr val="dk2"/>
                </a:solidFill>
                <a:latin typeface="Proxima Nova"/>
                <a:ea typeface="Proxima Nova"/>
                <a:cs typeface="Proxima Nova"/>
                <a:sym typeface="Proxima Nova"/>
              </a:defRPr>
            </a:lvl3pPr>
            <a:lvl4pPr lvl="3" rtl="0" algn="r">
              <a:buNone/>
              <a:defRPr sz="1000">
                <a:solidFill>
                  <a:schemeClr val="dk2"/>
                </a:solidFill>
                <a:latin typeface="Proxima Nova"/>
                <a:ea typeface="Proxima Nova"/>
                <a:cs typeface="Proxima Nova"/>
                <a:sym typeface="Proxima Nova"/>
              </a:defRPr>
            </a:lvl4pPr>
            <a:lvl5pPr lvl="4" rtl="0" algn="r">
              <a:buNone/>
              <a:defRPr sz="1000">
                <a:solidFill>
                  <a:schemeClr val="dk2"/>
                </a:solidFill>
                <a:latin typeface="Proxima Nova"/>
                <a:ea typeface="Proxima Nova"/>
                <a:cs typeface="Proxima Nova"/>
                <a:sym typeface="Proxima Nova"/>
              </a:defRPr>
            </a:lvl5pPr>
            <a:lvl6pPr lvl="5" rtl="0" algn="r">
              <a:buNone/>
              <a:defRPr sz="1000">
                <a:solidFill>
                  <a:schemeClr val="dk2"/>
                </a:solidFill>
                <a:latin typeface="Proxima Nova"/>
                <a:ea typeface="Proxima Nova"/>
                <a:cs typeface="Proxima Nova"/>
                <a:sym typeface="Proxima Nova"/>
              </a:defRPr>
            </a:lvl6pPr>
            <a:lvl7pPr lvl="6" rtl="0" algn="r">
              <a:buNone/>
              <a:defRPr sz="1000">
                <a:solidFill>
                  <a:schemeClr val="dk2"/>
                </a:solidFill>
                <a:latin typeface="Proxima Nova"/>
                <a:ea typeface="Proxima Nova"/>
                <a:cs typeface="Proxima Nova"/>
                <a:sym typeface="Proxima Nova"/>
              </a:defRPr>
            </a:lvl7pPr>
            <a:lvl8pPr lvl="7" rtl="0" algn="r">
              <a:buNone/>
              <a:defRPr sz="1000">
                <a:solidFill>
                  <a:schemeClr val="dk2"/>
                </a:solidFill>
                <a:latin typeface="Proxima Nova"/>
                <a:ea typeface="Proxima Nova"/>
                <a:cs typeface="Proxima Nova"/>
                <a:sym typeface="Proxima Nova"/>
              </a:defRPr>
            </a:lvl8pPr>
            <a:lvl9pPr lvl="8" rtl="0"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5.xml"/><Relationship Id="rId3"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7.xml"/><Relationship Id="rId3" Type="http://schemas.openxmlformats.org/officeDocument/2006/relationships/image" Target="../media/image1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5.png"/><Relationship Id="rId7"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3.xml"/><Relationship Id="rId3" Type="http://schemas.openxmlformats.org/officeDocument/2006/relationships/hyperlink" Target="https://www.figma.com/proto/LWiJG2Vjbbwa0m7l6rgoWG/infollege?node-id=1%3A2&amp;scaling=scale-down&amp;page-id=0%3A1"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3"/>
          <p:cNvSpPr txBox="1"/>
          <p:nvPr>
            <p:ph type="ctrTitle"/>
          </p:nvPr>
        </p:nvSpPr>
        <p:spPr>
          <a:xfrm>
            <a:off x="2444250" y="726038"/>
            <a:ext cx="4255500" cy="18729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sz="5200">
                <a:latin typeface="Arial"/>
                <a:ea typeface="Arial"/>
                <a:cs typeface="Arial"/>
                <a:sym typeface="Arial"/>
              </a:rPr>
              <a:t>INFOLLEGE</a:t>
            </a:r>
            <a:endParaRPr sz="5200">
              <a:latin typeface="Arial"/>
              <a:ea typeface="Arial"/>
              <a:cs typeface="Arial"/>
              <a:sym typeface="Arial"/>
            </a:endParaRPr>
          </a:p>
        </p:txBody>
      </p:sp>
      <p:sp>
        <p:nvSpPr>
          <p:cNvPr id="512" name="Google Shape;512;p63"/>
          <p:cNvSpPr txBox="1"/>
          <p:nvPr>
            <p:ph idx="1" type="subTitle"/>
          </p:nvPr>
        </p:nvSpPr>
        <p:spPr>
          <a:xfrm>
            <a:off x="2731901" y="2057750"/>
            <a:ext cx="3842400" cy="5412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1600"/>
              <a:buNone/>
            </a:pPr>
            <a:r>
              <a:rPr b="1" lang="en">
                <a:latin typeface="Arial"/>
                <a:ea typeface="Arial"/>
                <a:cs typeface="Arial"/>
                <a:sym typeface="Arial"/>
              </a:rPr>
              <a:t>Group-19</a:t>
            </a:r>
            <a:endParaRPr b="1">
              <a:latin typeface="Arial"/>
              <a:ea typeface="Arial"/>
              <a:cs typeface="Arial"/>
              <a:sym typeface="Arial"/>
            </a:endParaRPr>
          </a:p>
        </p:txBody>
      </p:sp>
      <p:sp>
        <p:nvSpPr>
          <p:cNvPr id="513" name="Google Shape;513;p63"/>
          <p:cNvSpPr txBox="1"/>
          <p:nvPr/>
        </p:nvSpPr>
        <p:spPr>
          <a:xfrm>
            <a:off x="5031925" y="2820125"/>
            <a:ext cx="3842400" cy="166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800" u="none" cap="none" strike="noStrike">
                <a:solidFill>
                  <a:srgbClr val="FFFFFF"/>
                </a:solidFill>
              </a:rPr>
              <a:t>Team Members </a:t>
            </a:r>
            <a:r>
              <a:rPr b="1" lang="en" sz="1800">
                <a:solidFill>
                  <a:srgbClr val="FFFFFF"/>
                </a:solidFill>
              </a:rPr>
              <a:t>-</a:t>
            </a:r>
            <a:endParaRPr b="1" sz="1800">
              <a:solidFill>
                <a:srgbClr val="FFFFFF"/>
              </a:solidFill>
            </a:endParaRPr>
          </a:p>
          <a:p>
            <a:pPr indent="0" lvl="0" marL="0" marR="0" rtl="0" algn="l">
              <a:lnSpc>
                <a:spcPct val="100000"/>
              </a:lnSpc>
              <a:spcBef>
                <a:spcPts val="0"/>
              </a:spcBef>
              <a:spcAft>
                <a:spcPts val="0"/>
              </a:spcAft>
              <a:buClr>
                <a:srgbClr val="000000"/>
              </a:buClr>
              <a:buSzPts val="1600"/>
              <a:buFont typeface="Arial"/>
              <a:buNone/>
            </a:pPr>
            <a:r>
              <a:rPr b="1" i="0" lang="en" sz="1800" u="none" cap="none" strike="noStrike">
                <a:solidFill>
                  <a:srgbClr val="FFFFFF"/>
                </a:solidFill>
              </a:rPr>
              <a:t>Aaryaansh Agarwal - 2020003</a:t>
            </a:r>
            <a:endParaRPr b="1" i="0" sz="1800" u="none" cap="none" strike="noStrike">
              <a:solidFill>
                <a:srgbClr val="FFFFFF"/>
              </a:solidFill>
            </a:endParaRPr>
          </a:p>
          <a:p>
            <a:pPr indent="0" lvl="0" marL="0" marR="0" rtl="0" algn="l">
              <a:lnSpc>
                <a:spcPct val="100000"/>
              </a:lnSpc>
              <a:spcBef>
                <a:spcPts val="0"/>
              </a:spcBef>
              <a:spcAft>
                <a:spcPts val="0"/>
              </a:spcAft>
              <a:buClr>
                <a:srgbClr val="000000"/>
              </a:buClr>
              <a:buSzPts val="1600"/>
              <a:buFont typeface="Arial"/>
              <a:buNone/>
            </a:pPr>
            <a:r>
              <a:rPr b="1" i="0" lang="en" sz="1800" u="none" cap="none" strike="noStrike">
                <a:solidFill>
                  <a:srgbClr val="FFFFFF"/>
                </a:solidFill>
              </a:rPr>
              <a:t>Deepam Sarmah - 2020050</a:t>
            </a:r>
            <a:endParaRPr b="1" i="0" sz="1800" u="none" cap="none" strike="noStrike">
              <a:solidFill>
                <a:srgbClr val="FFFFFF"/>
              </a:solidFill>
            </a:endParaRPr>
          </a:p>
          <a:p>
            <a:pPr indent="0" lvl="0" marL="0" marR="0" rtl="0" algn="l">
              <a:lnSpc>
                <a:spcPct val="100000"/>
              </a:lnSpc>
              <a:spcBef>
                <a:spcPts val="0"/>
              </a:spcBef>
              <a:spcAft>
                <a:spcPts val="0"/>
              </a:spcAft>
              <a:buClr>
                <a:srgbClr val="000000"/>
              </a:buClr>
              <a:buSzPts val="1600"/>
              <a:buFont typeface="Arial"/>
              <a:buNone/>
            </a:pPr>
            <a:r>
              <a:rPr b="1" i="0" lang="en" sz="1800" u="none" cap="none" strike="noStrike">
                <a:solidFill>
                  <a:srgbClr val="FFFFFF"/>
                </a:solidFill>
              </a:rPr>
              <a:t>Ishmeet Singh Saluja - 2020511</a:t>
            </a:r>
            <a:endParaRPr b="1" i="0" sz="1800" u="none" cap="none" strike="noStrike">
              <a:solidFill>
                <a:srgbClr val="FFFFFF"/>
              </a:solidFill>
            </a:endParaRPr>
          </a:p>
          <a:p>
            <a:pPr indent="0" lvl="0" marL="0" marR="0" rtl="0" algn="l">
              <a:lnSpc>
                <a:spcPct val="100000"/>
              </a:lnSpc>
              <a:spcBef>
                <a:spcPts val="0"/>
              </a:spcBef>
              <a:spcAft>
                <a:spcPts val="0"/>
              </a:spcAft>
              <a:buClr>
                <a:srgbClr val="000000"/>
              </a:buClr>
              <a:buSzPts val="1600"/>
              <a:buFont typeface="Arial"/>
              <a:buNone/>
            </a:pPr>
            <a:r>
              <a:rPr b="1" i="0" lang="en" sz="1800" u="none" cap="none" strike="noStrike">
                <a:solidFill>
                  <a:srgbClr val="FFFFFF"/>
                </a:solidFill>
              </a:rPr>
              <a:t>Prachi - 2020098</a:t>
            </a:r>
            <a:endParaRPr b="1" i="0" sz="1800" u="none" cap="none" strike="noStrike">
              <a:solidFill>
                <a:srgbClr val="FFFFFF"/>
              </a:solidFill>
            </a:endParaRPr>
          </a:p>
          <a:p>
            <a:pPr indent="0" lvl="0" marL="0" marR="0" rtl="0" algn="l">
              <a:lnSpc>
                <a:spcPct val="100000"/>
              </a:lnSpc>
              <a:spcBef>
                <a:spcPts val="0"/>
              </a:spcBef>
              <a:spcAft>
                <a:spcPts val="0"/>
              </a:spcAft>
              <a:buClr>
                <a:srgbClr val="000000"/>
              </a:buClr>
              <a:buSzPts val="1600"/>
              <a:buFont typeface="Arial"/>
              <a:buNone/>
            </a:pPr>
            <a:r>
              <a:rPr b="1" i="0" lang="en" sz="1800" u="none" cap="none" strike="noStrike">
                <a:solidFill>
                  <a:srgbClr val="FFFFFF"/>
                </a:solidFill>
              </a:rPr>
              <a:t>Utkarsh Pal -  2020144</a:t>
            </a:r>
            <a:endParaRPr b="1" i="0" sz="1800" u="none" cap="none" strike="noStrike">
              <a:solidFill>
                <a:srgbClr val="FFFFFF"/>
              </a:solidFill>
            </a:endParaRPr>
          </a:p>
        </p:txBody>
      </p:sp>
      <p:sp>
        <p:nvSpPr>
          <p:cNvPr id="514" name="Google Shape;514;p63"/>
          <p:cNvSpPr txBox="1"/>
          <p:nvPr/>
        </p:nvSpPr>
        <p:spPr>
          <a:xfrm>
            <a:off x="729450" y="3582500"/>
            <a:ext cx="4064100" cy="47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72"/>
          <p:cNvSpPr txBox="1"/>
          <p:nvPr>
            <p:ph idx="4294967295" type="title"/>
          </p:nvPr>
        </p:nvSpPr>
        <p:spPr>
          <a:xfrm>
            <a:off x="942637" y="2335275"/>
            <a:ext cx="7258725" cy="472950"/>
          </a:xfrm>
          <a:prstGeom prst="rect">
            <a:avLst/>
          </a:prstGeom>
          <a:noFill/>
          <a:ln>
            <a:noFill/>
          </a:ln>
        </p:spPr>
        <p:txBody>
          <a:bodyPr anchorCtr="0" anchor="ctr" bIns="34275" lIns="68575" spcFirstLastPara="1" rIns="68575" wrap="square" tIns="34275">
            <a:noAutofit/>
          </a:bodyPr>
          <a:lstStyle/>
          <a:p>
            <a:pPr indent="0" lvl="0" marL="0" rtl="0" algn="ctr">
              <a:lnSpc>
                <a:spcPct val="80000"/>
              </a:lnSpc>
              <a:spcBef>
                <a:spcPts val="0"/>
              </a:spcBef>
              <a:spcAft>
                <a:spcPts val="0"/>
              </a:spcAft>
              <a:buClr>
                <a:srgbClr val="0C0C0C"/>
              </a:buClr>
              <a:buSzPts val="4500"/>
              <a:buFont typeface="Twentieth Century"/>
              <a:buNone/>
            </a:pPr>
            <a:r>
              <a:rPr b="1" lang="en" sz="4300">
                <a:solidFill>
                  <a:srgbClr val="20124D"/>
                </a:solidFill>
                <a:latin typeface="Arial"/>
                <a:ea typeface="Arial"/>
                <a:cs typeface="Arial"/>
                <a:sym typeface="Arial"/>
              </a:rPr>
              <a:t>Affinity Diagram</a:t>
            </a:r>
            <a:endParaRPr b="1" sz="4300">
              <a:solidFill>
                <a:srgbClr val="20124D"/>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pic>
        <p:nvPicPr>
          <p:cNvPr id="566" name="Google Shape;566;p73"/>
          <p:cNvPicPr preferRelativeResize="0"/>
          <p:nvPr>
            <p:ph idx="1" type="body"/>
          </p:nvPr>
        </p:nvPicPr>
        <p:blipFill rotWithShape="1">
          <a:blip r:embed="rId3">
            <a:alphaModFix/>
          </a:blip>
          <a:srcRect b="8144" l="5789" r="7284" t="14801"/>
          <a:stretch/>
        </p:blipFill>
        <p:spPr>
          <a:xfrm>
            <a:off x="91688" y="268088"/>
            <a:ext cx="8960625" cy="4607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74"/>
          <p:cNvSpPr txBox="1"/>
          <p:nvPr>
            <p:ph type="ctrTitle"/>
          </p:nvPr>
        </p:nvSpPr>
        <p:spPr>
          <a:xfrm>
            <a:off x="311700" y="2175450"/>
            <a:ext cx="8520600" cy="79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990"/>
              <a:buNone/>
            </a:pPr>
            <a:r>
              <a:rPr b="1" lang="en" sz="5700">
                <a:solidFill>
                  <a:srgbClr val="20124D"/>
                </a:solidFill>
              </a:rPr>
              <a:t>Storyboards</a:t>
            </a:r>
            <a:endParaRPr b="1" sz="5700">
              <a:solidFill>
                <a:srgbClr val="20124D"/>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pic>
        <p:nvPicPr>
          <p:cNvPr id="576" name="Google Shape;576;p75"/>
          <p:cNvPicPr preferRelativeResize="0"/>
          <p:nvPr/>
        </p:nvPicPr>
        <p:blipFill rotWithShape="1">
          <a:blip r:embed="rId3">
            <a:alphaModFix/>
          </a:blip>
          <a:srcRect b="0" l="0" r="0" t="0"/>
          <a:stretch/>
        </p:blipFill>
        <p:spPr>
          <a:xfrm>
            <a:off x="35875" y="430050"/>
            <a:ext cx="9072250" cy="42833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76"/>
          <p:cNvSpPr txBox="1"/>
          <p:nvPr>
            <p:ph type="title"/>
          </p:nvPr>
        </p:nvSpPr>
        <p:spPr>
          <a:xfrm>
            <a:off x="311700" y="2285400"/>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111"/>
              <a:buNone/>
            </a:pPr>
            <a:r>
              <a:rPr b="1" lang="en" sz="5400">
                <a:solidFill>
                  <a:srgbClr val="20124D"/>
                </a:solidFill>
              </a:rPr>
              <a:t>Information Architecture</a:t>
            </a:r>
            <a:endParaRPr b="1" sz="5400">
              <a:solidFill>
                <a:srgbClr val="20124D"/>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pic>
        <p:nvPicPr>
          <p:cNvPr id="586" name="Google Shape;586;p77"/>
          <p:cNvPicPr preferRelativeResize="0"/>
          <p:nvPr/>
        </p:nvPicPr>
        <p:blipFill rotWithShape="1">
          <a:blip r:embed="rId3">
            <a:alphaModFix/>
          </a:blip>
          <a:srcRect b="0" l="0" r="0" t="0"/>
          <a:stretch/>
        </p:blipFill>
        <p:spPr>
          <a:xfrm>
            <a:off x="0" y="972903"/>
            <a:ext cx="9143999" cy="319769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78"/>
          <p:cNvSpPr txBox="1"/>
          <p:nvPr>
            <p:ph type="title"/>
          </p:nvPr>
        </p:nvSpPr>
        <p:spPr>
          <a:xfrm>
            <a:off x="311700" y="2285400"/>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111"/>
              <a:buNone/>
            </a:pPr>
            <a:r>
              <a:rPr b="1" lang="en" sz="5700">
                <a:solidFill>
                  <a:srgbClr val="20124D"/>
                </a:solidFill>
              </a:rPr>
              <a:t>Task flow</a:t>
            </a:r>
            <a:endParaRPr b="1" sz="5700">
              <a:solidFill>
                <a:srgbClr val="20124D"/>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pic>
        <p:nvPicPr>
          <p:cNvPr id="596" name="Google Shape;596;p79"/>
          <p:cNvPicPr preferRelativeResize="0"/>
          <p:nvPr/>
        </p:nvPicPr>
        <p:blipFill rotWithShape="1">
          <a:blip r:embed="rId3">
            <a:alphaModFix/>
          </a:blip>
          <a:srcRect b="0" l="0" r="0" t="0"/>
          <a:stretch/>
        </p:blipFill>
        <p:spPr>
          <a:xfrm>
            <a:off x="198975" y="508863"/>
            <a:ext cx="8858924" cy="4125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80"/>
          <p:cNvSpPr txBox="1"/>
          <p:nvPr>
            <p:ph type="title"/>
          </p:nvPr>
        </p:nvSpPr>
        <p:spPr>
          <a:xfrm>
            <a:off x="311700" y="15722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5720">
                <a:solidFill>
                  <a:srgbClr val="20124D"/>
                </a:solidFill>
              </a:rPr>
              <a:t>Low-F</a:t>
            </a:r>
            <a:r>
              <a:rPr b="1" lang="en" sz="5720">
                <a:solidFill>
                  <a:srgbClr val="20124D"/>
                </a:solidFill>
              </a:rPr>
              <a:t>idelity</a:t>
            </a:r>
            <a:r>
              <a:rPr b="1" lang="en" sz="5720">
                <a:solidFill>
                  <a:srgbClr val="20124D"/>
                </a:solidFill>
              </a:rPr>
              <a:t> P</a:t>
            </a:r>
            <a:r>
              <a:rPr b="1" lang="en" sz="5720">
                <a:solidFill>
                  <a:srgbClr val="20124D"/>
                </a:solidFill>
              </a:rPr>
              <a:t>rototype</a:t>
            </a:r>
            <a:endParaRPr b="1" sz="5720">
              <a:solidFill>
                <a:srgbClr val="20124D"/>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pic>
        <p:nvPicPr>
          <p:cNvPr id="606" name="Google Shape;606;p81"/>
          <p:cNvPicPr preferRelativeResize="0"/>
          <p:nvPr/>
        </p:nvPicPr>
        <p:blipFill>
          <a:blip r:embed="rId3">
            <a:alphaModFix/>
          </a:blip>
          <a:stretch>
            <a:fillRect/>
          </a:stretch>
        </p:blipFill>
        <p:spPr>
          <a:xfrm rot="-5400000">
            <a:off x="2006036" y="-1025362"/>
            <a:ext cx="5096926" cy="72188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64"/>
          <p:cNvSpPr txBox="1"/>
          <p:nvPr/>
        </p:nvSpPr>
        <p:spPr>
          <a:xfrm>
            <a:off x="382700" y="342550"/>
            <a:ext cx="5067300" cy="47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 sz="2400" cap="none" strike="noStrike">
                <a:solidFill>
                  <a:srgbClr val="20124D"/>
                </a:solidFill>
              </a:rPr>
              <a:t>Problem-Solution Statement</a:t>
            </a:r>
            <a:endParaRPr b="1" i="0" sz="2400" cap="none" strike="noStrike">
              <a:solidFill>
                <a:srgbClr val="20124D"/>
              </a:solidFill>
            </a:endParaRPr>
          </a:p>
        </p:txBody>
      </p:sp>
      <p:sp>
        <p:nvSpPr>
          <p:cNvPr id="520" name="Google Shape;520;p64"/>
          <p:cNvSpPr txBox="1"/>
          <p:nvPr/>
        </p:nvSpPr>
        <p:spPr>
          <a:xfrm>
            <a:off x="382700" y="933800"/>
            <a:ext cx="8480700" cy="3663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cap="none" strike="noStrike">
                <a:solidFill>
                  <a:srgbClr val="000000"/>
                </a:solidFill>
              </a:rPr>
              <a:t>What is Problem Statement ?</a:t>
            </a:r>
            <a:endParaRPr b="1" i="0" sz="1500" cap="none" strike="noStrike">
              <a:solidFill>
                <a:srgbClr val="000000"/>
              </a:solidFill>
            </a:endParaRPr>
          </a:p>
          <a:p>
            <a:pPr indent="0" lvl="0" marL="0" marR="0" rtl="0" algn="l">
              <a:lnSpc>
                <a:spcPct val="100000"/>
              </a:lnSpc>
              <a:spcBef>
                <a:spcPts val="0"/>
              </a:spcBef>
              <a:spcAft>
                <a:spcPts val="0"/>
              </a:spcAft>
              <a:buClr>
                <a:srgbClr val="000000"/>
              </a:buClr>
              <a:buSzPts val="1500"/>
              <a:buFont typeface="Arial"/>
              <a:buNone/>
            </a:pPr>
            <a:r>
              <a:t/>
            </a:r>
            <a:endParaRPr b="1" i="0" sz="1500" u="sng" cap="none" strike="noStrike">
              <a:solidFill>
                <a:srgbClr val="000000"/>
              </a:solidFill>
            </a:endParaRPr>
          </a:p>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00000"/>
                </a:solidFill>
              </a:rPr>
              <a:t>Problem statement elucidates about the problem which the prototype addresses</a:t>
            </a:r>
            <a:endParaRPr b="1" i="0" sz="1500" u="none" cap="none" strike="noStrike">
              <a:solidFill>
                <a:srgbClr val="000000"/>
              </a:solidFill>
            </a:endParaRPr>
          </a:p>
          <a:p>
            <a:pPr indent="0" lvl="0" marL="0" marR="0" rtl="0" algn="l">
              <a:lnSpc>
                <a:spcPct val="100000"/>
              </a:lnSpc>
              <a:spcBef>
                <a:spcPts val="0"/>
              </a:spcBef>
              <a:spcAft>
                <a:spcPts val="0"/>
              </a:spcAft>
              <a:buClr>
                <a:srgbClr val="000000"/>
              </a:buClr>
              <a:buSzPts val="1500"/>
              <a:buFont typeface="Arial"/>
              <a:buNone/>
            </a:pPr>
            <a:r>
              <a:t/>
            </a:r>
            <a:endParaRPr b="1" i="0" sz="1500" u="none" cap="none" strike="noStrike">
              <a:solidFill>
                <a:srgbClr val="000000"/>
              </a:solidFill>
            </a:endParaRPr>
          </a:p>
          <a:p>
            <a:pPr indent="0" lvl="0" marL="0" marR="0" rtl="0" algn="l">
              <a:lnSpc>
                <a:spcPct val="100000"/>
              </a:lnSpc>
              <a:spcBef>
                <a:spcPts val="0"/>
              </a:spcBef>
              <a:spcAft>
                <a:spcPts val="0"/>
              </a:spcAft>
              <a:buClr>
                <a:srgbClr val="000000"/>
              </a:buClr>
              <a:buSzPts val="1500"/>
              <a:buFont typeface="Arial"/>
              <a:buNone/>
            </a:pPr>
            <a:r>
              <a:rPr b="1" i="0" lang="en" sz="1500" u="sng" cap="none" strike="noStrike">
                <a:solidFill>
                  <a:srgbClr val="FF0000"/>
                </a:solidFill>
              </a:rPr>
              <a:t>Our Problem Statement </a:t>
            </a:r>
            <a:r>
              <a:rPr b="1" i="0" lang="en" sz="1500" u="none" cap="none" strike="noStrike">
                <a:solidFill>
                  <a:srgbClr val="FF0000"/>
                </a:solidFill>
              </a:rPr>
              <a:t> : </a:t>
            </a:r>
            <a:r>
              <a:rPr i="0" lang="en" sz="1700" u="none" cap="none" strike="noStrike">
                <a:solidFill>
                  <a:srgbClr val="FF0000"/>
                </a:solidFill>
                <a:highlight>
                  <a:srgbClr val="FFFFFF"/>
                </a:highlight>
              </a:rPr>
              <a:t>Online education in present time is very unorganized/scattered, one needs different platforms/softwares for different tasks.</a:t>
            </a:r>
            <a:endParaRPr i="0" sz="1700" u="none" cap="none" strike="noStrike">
              <a:solidFill>
                <a:srgbClr val="FF0000"/>
              </a:solidFill>
              <a:highlight>
                <a:srgbClr val="FFFFFF"/>
              </a:highlight>
            </a:endParaRPr>
          </a:p>
          <a:p>
            <a:pPr indent="0" lvl="0" marL="0" marR="0" rtl="0" algn="l">
              <a:lnSpc>
                <a:spcPct val="100000"/>
              </a:lnSpc>
              <a:spcBef>
                <a:spcPts val="0"/>
              </a:spcBef>
              <a:spcAft>
                <a:spcPts val="0"/>
              </a:spcAft>
              <a:buClr>
                <a:srgbClr val="000000"/>
              </a:buClr>
              <a:buSzPts val="1700"/>
              <a:buFont typeface="Arial"/>
              <a:buNone/>
            </a:pPr>
            <a:r>
              <a:t/>
            </a:r>
            <a:endParaRPr i="0" sz="1700" u="none" cap="none" strike="noStrike">
              <a:solidFill>
                <a:srgbClr val="FF0000"/>
              </a:solidFill>
              <a:highlight>
                <a:srgbClr val="FFFFFF"/>
              </a:highlight>
            </a:endParaRPr>
          </a:p>
          <a:p>
            <a:pPr indent="0" lvl="0" marL="0" marR="0" rtl="0" algn="l">
              <a:lnSpc>
                <a:spcPct val="100000"/>
              </a:lnSpc>
              <a:spcBef>
                <a:spcPts val="0"/>
              </a:spcBef>
              <a:spcAft>
                <a:spcPts val="0"/>
              </a:spcAft>
              <a:buClr>
                <a:srgbClr val="000000"/>
              </a:buClr>
              <a:buSzPts val="1700"/>
              <a:buFont typeface="Arial"/>
              <a:buNone/>
            </a:pPr>
            <a:r>
              <a:rPr i="0" lang="en" sz="1700" cap="none" strike="noStrike">
                <a:solidFill>
                  <a:srgbClr val="000000"/>
                </a:solidFill>
                <a:highlight>
                  <a:srgbClr val="FFFFFF"/>
                </a:highlight>
              </a:rPr>
              <a:t>But what is Solution Statement ?</a:t>
            </a:r>
            <a:endParaRPr i="0" sz="1700" cap="none" strike="noStrike">
              <a:solidFill>
                <a:srgbClr val="000000"/>
              </a:solidFill>
              <a:highlight>
                <a:srgbClr val="FFFFFF"/>
              </a:highlight>
            </a:endParaRPr>
          </a:p>
          <a:p>
            <a:pPr indent="0" lvl="0" marL="0" marR="0" rtl="0" algn="l">
              <a:lnSpc>
                <a:spcPct val="100000"/>
              </a:lnSpc>
              <a:spcBef>
                <a:spcPts val="0"/>
              </a:spcBef>
              <a:spcAft>
                <a:spcPts val="0"/>
              </a:spcAft>
              <a:buClr>
                <a:srgbClr val="000000"/>
              </a:buClr>
              <a:buSzPts val="1700"/>
              <a:buFont typeface="Arial"/>
              <a:buNone/>
            </a:pPr>
            <a:r>
              <a:t/>
            </a:r>
            <a:endParaRPr i="0" sz="1700" u="sng" cap="none" strike="noStrike">
              <a:solidFill>
                <a:srgbClr val="000000"/>
              </a:solidFill>
              <a:highlight>
                <a:srgbClr val="FFFFFF"/>
              </a:highlight>
            </a:endParaRPr>
          </a:p>
          <a:p>
            <a:pPr indent="0" lvl="0" marL="0" marR="0" rtl="0" algn="l">
              <a:lnSpc>
                <a:spcPct val="100000"/>
              </a:lnSpc>
              <a:spcBef>
                <a:spcPts val="0"/>
              </a:spcBef>
              <a:spcAft>
                <a:spcPts val="0"/>
              </a:spcAft>
              <a:buClr>
                <a:srgbClr val="000000"/>
              </a:buClr>
              <a:buSzPts val="1700"/>
              <a:buFont typeface="Arial"/>
              <a:buNone/>
            </a:pPr>
            <a:r>
              <a:rPr i="0" lang="en" sz="1700" u="none" cap="none" strike="noStrike">
                <a:solidFill>
                  <a:srgbClr val="000000"/>
                </a:solidFill>
                <a:highlight>
                  <a:srgbClr val="FFFFFF"/>
                </a:highlight>
              </a:rPr>
              <a:t>Solution Statement provides ways through which the product can help users during the problems mentioned in the problem statement.</a:t>
            </a:r>
            <a:endParaRPr i="0" sz="1700" u="none" cap="none" strike="noStrike">
              <a:solidFill>
                <a:srgbClr val="000000"/>
              </a:solidFill>
              <a:highlight>
                <a:srgbClr val="FFFFFF"/>
              </a:highlight>
            </a:endParaRPr>
          </a:p>
          <a:p>
            <a:pPr indent="0" lvl="0" marL="0" marR="0" rtl="0" algn="l">
              <a:lnSpc>
                <a:spcPct val="100000"/>
              </a:lnSpc>
              <a:spcBef>
                <a:spcPts val="0"/>
              </a:spcBef>
              <a:spcAft>
                <a:spcPts val="0"/>
              </a:spcAft>
              <a:buClr>
                <a:srgbClr val="000000"/>
              </a:buClr>
              <a:buSzPts val="1700"/>
              <a:buFont typeface="Arial"/>
              <a:buNone/>
            </a:pPr>
            <a:r>
              <a:t/>
            </a:r>
            <a:endParaRPr i="0" sz="1700" u="none" cap="none" strike="noStrike">
              <a:solidFill>
                <a:srgbClr val="000000"/>
              </a:solidFill>
              <a:highlight>
                <a:srgbClr val="FFFFFF"/>
              </a:highlight>
            </a:endParaRPr>
          </a:p>
          <a:p>
            <a:pPr indent="0" lvl="0" marL="0" marR="0" rtl="0" algn="l">
              <a:lnSpc>
                <a:spcPct val="100000"/>
              </a:lnSpc>
              <a:spcBef>
                <a:spcPts val="0"/>
              </a:spcBef>
              <a:spcAft>
                <a:spcPts val="0"/>
              </a:spcAft>
              <a:buClr>
                <a:srgbClr val="000000"/>
              </a:buClr>
              <a:buSzPts val="1500"/>
              <a:buFont typeface="Arial"/>
              <a:buNone/>
            </a:pPr>
            <a:r>
              <a:rPr b="1" i="0" lang="en" sz="1500" u="sng" cap="none" strike="noStrike">
                <a:solidFill>
                  <a:srgbClr val="00AB44"/>
                </a:solidFill>
              </a:rPr>
              <a:t>Our Solution Statement</a:t>
            </a:r>
            <a:r>
              <a:rPr b="1" i="0" lang="en" sz="1500" u="none" cap="none" strike="noStrike">
                <a:solidFill>
                  <a:srgbClr val="00AB44"/>
                </a:solidFill>
              </a:rPr>
              <a:t> :</a:t>
            </a:r>
            <a:r>
              <a:rPr i="0" lang="en" sz="1500" u="none" cap="none" strike="noStrike">
                <a:solidFill>
                  <a:srgbClr val="00AB44"/>
                </a:solidFill>
              </a:rPr>
              <a:t> Infollege provides a variety of features which enables users to get notified before classes and get relevant meeting links</a:t>
            </a:r>
            <a:endParaRPr i="0" sz="1500" u="none" cap="none" strike="noStrike">
              <a:solidFill>
                <a:srgbClr val="00AB44"/>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82"/>
          <p:cNvSpPr txBox="1"/>
          <p:nvPr>
            <p:ph type="title"/>
          </p:nvPr>
        </p:nvSpPr>
        <p:spPr>
          <a:xfrm>
            <a:off x="311700" y="1364850"/>
            <a:ext cx="8520600" cy="241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5700">
                <a:solidFill>
                  <a:srgbClr val="20124D"/>
                </a:solidFill>
              </a:rPr>
              <a:t>M</a:t>
            </a:r>
            <a:r>
              <a:rPr b="1" lang="en" sz="5700">
                <a:solidFill>
                  <a:srgbClr val="20124D"/>
                </a:solidFill>
              </a:rPr>
              <a:t>edium</a:t>
            </a:r>
            <a:r>
              <a:rPr b="1" lang="en" sz="5700">
                <a:solidFill>
                  <a:srgbClr val="20124D"/>
                </a:solidFill>
              </a:rPr>
              <a:t> - </a:t>
            </a:r>
            <a:r>
              <a:rPr b="1" lang="en" sz="5700">
                <a:solidFill>
                  <a:srgbClr val="20124D"/>
                </a:solidFill>
              </a:rPr>
              <a:t>Fidelity</a:t>
            </a:r>
            <a:endParaRPr b="1" sz="5700">
              <a:solidFill>
                <a:srgbClr val="20124D"/>
              </a:solidFill>
            </a:endParaRPr>
          </a:p>
          <a:p>
            <a:pPr indent="0" lvl="0" marL="0" rtl="0" algn="ctr">
              <a:spcBef>
                <a:spcPts val="0"/>
              </a:spcBef>
              <a:spcAft>
                <a:spcPts val="0"/>
              </a:spcAft>
              <a:buNone/>
            </a:pPr>
            <a:r>
              <a:rPr b="1" lang="en" sz="5700">
                <a:solidFill>
                  <a:srgbClr val="20124D"/>
                </a:solidFill>
              </a:rPr>
              <a:t> Prototype</a:t>
            </a:r>
            <a:r>
              <a:rPr lang="en" sz="5700">
                <a:solidFill>
                  <a:srgbClr val="20124D"/>
                </a:solidFill>
              </a:rPr>
              <a:t> </a:t>
            </a:r>
            <a:endParaRPr sz="5700">
              <a:solidFill>
                <a:srgbClr val="20124D"/>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pic>
        <p:nvPicPr>
          <p:cNvPr id="616" name="Google Shape;616;p83"/>
          <p:cNvPicPr preferRelativeResize="0"/>
          <p:nvPr/>
        </p:nvPicPr>
        <p:blipFill>
          <a:blip r:embed="rId3">
            <a:alphaModFix/>
          </a:blip>
          <a:stretch>
            <a:fillRect/>
          </a:stretch>
        </p:blipFill>
        <p:spPr>
          <a:xfrm>
            <a:off x="190950" y="219048"/>
            <a:ext cx="1523550" cy="3134988"/>
          </a:xfrm>
          <a:prstGeom prst="rect">
            <a:avLst/>
          </a:prstGeom>
          <a:noFill/>
          <a:ln>
            <a:noFill/>
          </a:ln>
        </p:spPr>
      </p:pic>
      <p:pic>
        <p:nvPicPr>
          <p:cNvPr id="617" name="Google Shape;617;p83"/>
          <p:cNvPicPr preferRelativeResize="0"/>
          <p:nvPr/>
        </p:nvPicPr>
        <p:blipFill>
          <a:blip r:embed="rId4">
            <a:alphaModFix/>
          </a:blip>
          <a:stretch>
            <a:fillRect/>
          </a:stretch>
        </p:blipFill>
        <p:spPr>
          <a:xfrm>
            <a:off x="2015288" y="1702700"/>
            <a:ext cx="1523550" cy="3126201"/>
          </a:xfrm>
          <a:prstGeom prst="rect">
            <a:avLst/>
          </a:prstGeom>
          <a:noFill/>
          <a:ln>
            <a:noFill/>
          </a:ln>
        </p:spPr>
      </p:pic>
      <p:pic>
        <p:nvPicPr>
          <p:cNvPr id="618" name="Google Shape;618;p83"/>
          <p:cNvPicPr preferRelativeResize="0"/>
          <p:nvPr/>
        </p:nvPicPr>
        <p:blipFill>
          <a:blip r:embed="rId5">
            <a:alphaModFix/>
          </a:blip>
          <a:stretch>
            <a:fillRect/>
          </a:stretch>
        </p:blipFill>
        <p:spPr>
          <a:xfrm>
            <a:off x="3839650" y="41000"/>
            <a:ext cx="1523550" cy="3130350"/>
          </a:xfrm>
          <a:prstGeom prst="rect">
            <a:avLst/>
          </a:prstGeom>
          <a:noFill/>
          <a:ln>
            <a:noFill/>
          </a:ln>
        </p:spPr>
      </p:pic>
      <p:pic>
        <p:nvPicPr>
          <p:cNvPr id="619" name="Google Shape;619;p83"/>
          <p:cNvPicPr preferRelativeResize="0"/>
          <p:nvPr/>
        </p:nvPicPr>
        <p:blipFill>
          <a:blip r:embed="rId6">
            <a:alphaModFix/>
          </a:blip>
          <a:stretch>
            <a:fillRect/>
          </a:stretch>
        </p:blipFill>
        <p:spPr>
          <a:xfrm>
            <a:off x="5639438" y="1696450"/>
            <a:ext cx="1523550" cy="3138691"/>
          </a:xfrm>
          <a:prstGeom prst="rect">
            <a:avLst/>
          </a:prstGeom>
          <a:noFill/>
          <a:ln>
            <a:noFill/>
          </a:ln>
        </p:spPr>
      </p:pic>
      <p:pic>
        <p:nvPicPr>
          <p:cNvPr id="620" name="Google Shape;620;p83"/>
          <p:cNvPicPr preferRelativeResize="0"/>
          <p:nvPr/>
        </p:nvPicPr>
        <p:blipFill>
          <a:blip r:embed="rId7">
            <a:alphaModFix/>
          </a:blip>
          <a:stretch>
            <a:fillRect/>
          </a:stretch>
        </p:blipFill>
        <p:spPr>
          <a:xfrm>
            <a:off x="7439224" y="150085"/>
            <a:ext cx="1597388" cy="327291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pic>
        <p:nvPicPr>
          <p:cNvPr id="625" name="Google Shape;625;p84"/>
          <p:cNvPicPr preferRelativeResize="0"/>
          <p:nvPr/>
        </p:nvPicPr>
        <p:blipFill>
          <a:blip r:embed="rId3">
            <a:alphaModFix/>
          </a:blip>
          <a:stretch>
            <a:fillRect/>
          </a:stretch>
        </p:blipFill>
        <p:spPr>
          <a:xfrm>
            <a:off x="763975" y="693800"/>
            <a:ext cx="1613150" cy="3296649"/>
          </a:xfrm>
          <a:prstGeom prst="rect">
            <a:avLst/>
          </a:prstGeom>
          <a:noFill/>
          <a:ln>
            <a:noFill/>
          </a:ln>
        </p:spPr>
      </p:pic>
      <p:pic>
        <p:nvPicPr>
          <p:cNvPr id="626" name="Google Shape;626;p84"/>
          <p:cNvPicPr preferRelativeResize="0"/>
          <p:nvPr/>
        </p:nvPicPr>
        <p:blipFill>
          <a:blip r:embed="rId4">
            <a:alphaModFix/>
          </a:blip>
          <a:stretch>
            <a:fillRect/>
          </a:stretch>
        </p:blipFill>
        <p:spPr>
          <a:xfrm>
            <a:off x="3426888" y="691700"/>
            <a:ext cx="1613150" cy="3300828"/>
          </a:xfrm>
          <a:prstGeom prst="rect">
            <a:avLst/>
          </a:prstGeom>
          <a:noFill/>
          <a:ln>
            <a:noFill/>
          </a:ln>
        </p:spPr>
      </p:pic>
      <p:pic>
        <p:nvPicPr>
          <p:cNvPr id="627" name="Google Shape;627;p84"/>
          <p:cNvPicPr preferRelativeResize="0"/>
          <p:nvPr/>
        </p:nvPicPr>
        <p:blipFill>
          <a:blip r:embed="rId5">
            <a:alphaModFix/>
          </a:blip>
          <a:stretch>
            <a:fillRect/>
          </a:stretch>
        </p:blipFill>
        <p:spPr>
          <a:xfrm>
            <a:off x="6089825" y="761737"/>
            <a:ext cx="1613150" cy="330121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31" name="Shape 631"/>
        <p:cNvGrpSpPr/>
        <p:nvPr/>
      </p:nvGrpSpPr>
      <p:grpSpPr>
        <a:xfrm>
          <a:off x="0" y="0"/>
          <a:ext cx="0" cy="0"/>
          <a:chOff x="0" y="0"/>
          <a:chExt cx="0" cy="0"/>
        </a:xfrm>
      </p:grpSpPr>
      <p:sp>
        <p:nvSpPr>
          <p:cNvPr id="632" name="Google Shape;632;p85"/>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Twentieth Century"/>
              <a:ea typeface="Twentieth Century"/>
              <a:cs typeface="Twentieth Century"/>
              <a:sym typeface="Twentieth Century"/>
            </a:endParaRPr>
          </a:p>
        </p:txBody>
      </p:sp>
      <p:sp>
        <p:nvSpPr>
          <p:cNvPr id="633" name="Google Shape;633;p85"/>
          <p:cNvSpPr/>
          <p:nvPr/>
        </p:nvSpPr>
        <p:spPr>
          <a:xfrm>
            <a:off x="245660" y="241298"/>
            <a:ext cx="4266015" cy="4660901"/>
          </a:xfrm>
          <a:prstGeom prst="rect">
            <a:avLst/>
          </a:prstGeom>
          <a:solidFill>
            <a:srgbClr val="40404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Twentieth Century"/>
              <a:ea typeface="Twentieth Century"/>
              <a:cs typeface="Twentieth Century"/>
              <a:sym typeface="Twentieth Century"/>
            </a:endParaRPr>
          </a:p>
        </p:txBody>
      </p:sp>
      <p:sp>
        <p:nvSpPr>
          <p:cNvPr id="634" name="Google Shape;634;p85"/>
          <p:cNvSpPr txBox="1"/>
          <p:nvPr>
            <p:ph type="title"/>
          </p:nvPr>
        </p:nvSpPr>
        <p:spPr>
          <a:xfrm>
            <a:off x="630749" y="723900"/>
            <a:ext cx="3517453" cy="3611697"/>
          </a:xfrm>
          <a:prstGeom prst="rect">
            <a:avLst/>
          </a:prstGeom>
          <a:noFill/>
          <a:ln>
            <a:noFill/>
          </a:ln>
        </p:spPr>
        <p:txBody>
          <a:bodyPr anchorCtr="0" anchor="ctr" bIns="34275" lIns="68575" spcFirstLastPara="1" rIns="68575" wrap="square" tIns="34275">
            <a:normAutofit/>
          </a:bodyPr>
          <a:lstStyle/>
          <a:p>
            <a:pPr indent="0" lvl="0" marL="0" rtl="0" algn="ctr">
              <a:lnSpc>
                <a:spcPct val="80000"/>
              </a:lnSpc>
              <a:spcBef>
                <a:spcPts val="0"/>
              </a:spcBef>
              <a:spcAft>
                <a:spcPts val="0"/>
              </a:spcAft>
              <a:buClr>
                <a:srgbClr val="FFFFFF"/>
              </a:buClr>
              <a:buSzPts val="5400"/>
              <a:buFont typeface="Twentieth Century"/>
              <a:buNone/>
            </a:pPr>
            <a:r>
              <a:rPr lang="en" sz="5400">
                <a:solidFill>
                  <a:srgbClr val="FFFFFF"/>
                </a:solidFill>
              </a:rPr>
              <a:t>HIGH FIDELITY</a:t>
            </a:r>
            <a:endParaRPr sz="5400">
              <a:solidFill>
                <a:srgbClr val="FFFFFF"/>
              </a:solidFill>
            </a:endParaRPr>
          </a:p>
        </p:txBody>
      </p:sp>
      <p:sp>
        <p:nvSpPr>
          <p:cNvPr id="635" name="Google Shape;635;p85"/>
          <p:cNvSpPr/>
          <p:nvPr/>
        </p:nvSpPr>
        <p:spPr>
          <a:xfrm>
            <a:off x="4632325" y="241299"/>
            <a:ext cx="4270376" cy="46609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Twentieth Century"/>
              <a:ea typeface="Twentieth Century"/>
              <a:cs typeface="Twentieth Century"/>
              <a:sym typeface="Twentieth Century"/>
            </a:endParaRPr>
          </a:p>
        </p:txBody>
      </p:sp>
      <p:sp>
        <p:nvSpPr>
          <p:cNvPr id="636" name="Google Shape;636;p85"/>
          <p:cNvSpPr txBox="1"/>
          <p:nvPr>
            <p:ph idx="1" type="body"/>
          </p:nvPr>
        </p:nvSpPr>
        <p:spPr>
          <a:xfrm>
            <a:off x="4995799" y="731156"/>
            <a:ext cx="3543430" cy="3639272"/>
          </a:xfrm>
          <a:prstGeom prst="rect">
            <a:avLst/>
          </a:prstGeom>
          <a:noFill/>
          <a:ln>
            <a:noFill/>
          </a:ln>
        </p:spPr>
        <p:txBody>
          <a:bodyPr anchorCtr="0" anchor="ctr" bIns="34275" lIns="34275" spcFirstLastPara="1" rIns="34275" wrap="square" tIns="34275">
            <a:normAutofit/>
          </a:bodyPr>
          <a:lstStyle/>
          <a:p>
            <a:pPr indent="-107950" lvl="0" marL="63500" rtl="0" algn="l">
              <a:lnSpc>
                <a:spcPct val="90000"/>
              </a:lnSpc>
              <a:spcBef>
                <a:spcPts val="0"/>
              </a:spcBef>
              <a:spcAft>
                <a:spcPts val="0"/>
              </a:spcAft>
              <a:buSzPts val="1700"/>
              <a:buChar char=" "/>
            </a:pPr>
            <a:r>
              <a:rPr lang="en" sz="1100" u="sng">
                <a:solidFill>
                  <a:schemeClr val="dk1"/>
                </a:solidFill>
                <a:hlinkClick r:id="rId3">
                  <a:extLst>
                    <a:ext uri="{A12FA001-AC4F-418D-AE19-62706E023703}">
                      <ahyp:hlinkClr val="tx"/>
                    </a:ext>
                  </a:extLst>
                </a:hlinkClick>
              </a:rPr>
              <a:t>https://www.figma.com/proto/LWiJG2Vjbbwa0m7l6rgoWG/infollege?node-id=1%3A2&amp;scaling=scale-down&amp;page-id=0%3A1</a:t>
            </a:r>
            <a:endParaRPr sz="1100">
              <a:solidFill>
                <a:schemeClr val="dk1"/>
              </a:solidFill>
            </a:endParaRPr>
          </a:p>
          <a:p>
            <a:pPr indent="0" lvl="0" marL="63500" rtl="0" algn="l">
              <a:lnSpc>
                <a:spcPct val="90000"/>
              </a:lnSpc>
              <a:spcBef>
                <a:spcPts val="1100"/>
              </a:spcBef>
              <a:spcAft>
                <a:spcPts val="0"/>
              </a:spcAft>
              <a:buSzPts val="1700"/>
              <a:buNone/>
            </a:pPr>
            <a:r>
              <a:t/>
            </a:r>
            <a:endParaRPr sz="1100">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86"/>
          <p:cNvSpPr txBox="1"/>
          <p:nvPr>
            <p:ph type="title"/>
          </p:nvPr>
        </p:nvSpPr>
        <p:spPr>
          <a:xfrm>
            <a:off x="311700" y="1977300"/>
            <a:ext cx="8520600" cy="118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5700">
                <a:solidFill>
                  <a:srgbClr val="20124D"/>
                </a:solidFill>
              </a:rPr>
              <a:t>Prototype Evaluation</a:t>
            </a:r>
            <a:endParaRPr b="1" sz="5700">
              <a:solidFill>
                <a:srgbClr val="20124D"/>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pic>
        <p:nvPicPr>
          <p:cNvPr id="646" name="Google Shape;646;p87"/>
          <p:cNvPicPr preferRelativeResize="0"/>
          <p:nvPr/>
        </p:nvPicPr>
        <p:blipFill>
          <a:blip r:embed="rId3">
            <a:alphaModFix/>
          </a:blip>
          <a:stretch>
            <a:fillRect/>
          </a:stretch>
        </p:blipFill>
        <p:spPr>
          <a:xfrm>
            <a:off x="3095550" y="0"/>
            <a:ext cx="2325125" cy="5090624"/>
          </a:xfrm>
          <a:prstGeom prst="rect">
            <a:avLst/>
          </a:prstGeom>
          <a:noFill/>
          <a:ln>
            <a:noFill/>
          </a:ln>
        </p:spPr>
      </p:pic>
      <p:cxnSp>
        <p:nvCxnSpPr>
          <p:cNvPr id="647" name="Google Shape;647;p87"/>
          <p:cNvCxnSpPr/>
          <p:nvPr/>
        </p:nvCxnSpPr>
        <p:spPr>
          <a:xfrm>
            <a:off x="2150538" y="3316250"/>
            <a:ext cx="945000" cy="9900"/>
          </a:xfrm>
          <a:prstGeom prst="straightConnector1">
            <a:avLst/>
          </a:prstGeom>
          <a:noFill/>
          <a:ln cap="flat" cmpd="sng" w="38100">
            <a:solidFill>
              <a:schemeClr val="accent1"/>
            </a:solidFill>
            <a:prstDash val="solid"/>
            <a:round/>
            <a:headEnd len="med" w="med" type="none"/>
            <a:tailEnd len="med" w="med" type="triangle"/>
          </a:ln>
        </p:spPr>
      </p:cxnSp>
      <p:sp>
        <p:nvSpPr>
          <p:cNvPr id="648" name="Google Shape;648;p87"/>
          <p:cNvSpPr txBox="1"/>
          <p:nvPr/>
        </p:nvSpPr>
        <p:spPr>
          <a:xfrm>
            <a:off x="289775" y="2868950"/>
            <a:ext cx="1707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1"/>
                </a:solidFill>
                <a:latin typeface="Proxima Nova"/>
                <a:ea typeface="Proxima Nova"/>
                <a:cs typeface="Proxima Nova"/>
                <a:sym typeface="Proxima Nova"/>
              </a:rPr>
              <a:t>Click on ‘Academic’ to go to stuff related to academia</a:t>
            </a:r>
            <a:endParaRPr b="1">
              <a:solidFill>
                <a:schemeClr val="accent1"/>
              </a:solidFill>
              <a:latin typeface="Proxima Nova"/>
              <a:ea typeface="Proxima Nova"/>
              <a:cs typeface="Proxima Nova"/>
              <a:sym typeface="Proxima Nova"/>
            </a:endParaRPr>
          </a:p>
        </p:txBody>
      </p:sp>
      <p:sp>
        <p:nvSpPr>
          <p:cNvPr id="649" name="Google Shape;649;p87"/>
          <p:cNvSpPr txBox="1"/>
          <p:nvPr/>
        </p:nvSpPr>
        <p:spPr>
          <a:xfrm>
            <a:off x="289775" y="148350"/>
            <a:ext cx="2035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7F6000"/>
                </a:solidFill>
                <a:latin typeface="Proxima Nova"/>
                <a:ea typeface="Proxima Nova"/>
                <a:cs typeface="Proxima Nova"/>
                <a:sym typeface="Proxima Nova"/>
              </a:rPr>
              <a:t>Homepage</a:t>
            </a:r>
            <a:endParaRPr b="1" sz="2800">
              <a:solidFill>
                <a:srgbClr val="7F6000"/>
              </a:solidFill>
              <a:latin typeface="Proxima Nova"/>
              <a:ea typeface="Proxima Nova"/>
              <a:cs typeface="Proxima Nova"/>
              <a:sym typeface="Proxima Nova"/>
            </a:endParaRPr>
          </a:p>
        </p:txBody>
      </p:sp>
      <p:cxnSp>
        <p:nvCxnSpPr>
          <p:cNvPr id="650" name="Google Shape;650;p87"/>
          <p:cNvCxnSpPr/>
          <p:nvPr/>
        </p:nvCxnSpPr>
        <p:spPr>
          <a:xfrm rot="10800000">
            <a:off x="5420675" y="1034600"/>
            <a:ext cx="645300" cy="28200"/>
          </a:xfrm>
          <a:prstGeom prst="straightConnector1">
            <a:avLst/>
          </a:prstGeom>
          <a:noFill/>
          <a:ln cap="flat" cmpd="sng" w="38100">
            <a:solidFill>
              <a:srgbClr val="FF0000"/>
            </a:solidFill>
            <a:prstDash val="solid"/>
            <a:round/>
            <a:headEnd len="med" w="med" type="none"/>
            <a:tailEnd len="med" w="med" type="triangle"/>
          </a:ln>
        </p:spPr>
      </p:cxnSp>
      <p:sp>
        <p:nvSpPr>
          <p:cNvPr id="651" name="Google Shape;651;p87"/>
          <p:cNvSpPr txBox="1"/>
          <p:nvPr/>
        </p:nvSpPr>
        <p:spPr>
          <a:xfrm>
            <a:off x="6035850" y="827075"/>
            <a:ext cx="3108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latin typeface="Proxima Nova"/>
                <a:ea typeface="Proxima Nova"/>
                <a:cs typeface="Proxima Nova"/>
                <a:sym typeface="Proxima Nova"/>
              </a:rPr>
              <a:t>The background image is distracting.(This issue also exists further in our prototype)  </a:t>
            </a:r>
            <a:endParaRPr b="1">
              <a:solidFill>
                <a:srgbClr val="FF0000"/>
              </a:solidFill>
              <a:latin typeface="Proxima Nova"/>
              <a:ea typeface="Proxima Nova"/>
              <a:cs typeface="Proxima Nova"/>
              <a:sym typeface="Proxima Nova"/>
            </a:endParaRPr>
          </a:p>
        </p:txBody>
      </p:sp>
      <p:sp>
        <p:nvSpPr>
          <p:cNvPr id="652" name="Google Shape;652;p8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53" name="Google Shape;653;p87"/>
          <p:cNvSpPr txBox="1"/>
          <p:nvPr/>
        </p:nvSpPr>
        <p:spPr>
          <a:xfrm>
            <a:off x="6065975" y="2745150"/>
            <a:ext cx="310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solidFill>
                <a:srgbClr val="FF0000"/>
              </a:solidFill>
              <a:latin typeface="Proxima Nova"/>
              <a:ea typeface="Proxima Nova"/>
              <a:cs typeface="Proxima Nova"/>
              <a:sym typeface="Proxima Nova"/>
            </a:endParaRPr>
          </a:p>
        </p:txBody>
      </p:sp>
      <p:sp>
        <p:nvSpPr>
          <p:cNvPr id="654" name="Google Shape;654;p87"/>
          <p:cNvSpPr txBox="1"/>
          <p:nvPr/>
        </p:nvSpPr>
        <p:spPr>
          <a:xfrm>
            <a:off x="6065975" y="1987175"/>
            <a:ext cx="2773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6AA84F"/>
                </a:solidFill>
                <a:latin typeface="Proxima Nova"/>
                <a:ea typeface="Proxima Nova"/>
                <a:cs typeface="Proxima Nova"/>
                <a:sym typeface="Proxima Nova"/>
              </a:rPr>
              <a:t>Could change the background to something soothing.(This solution applies to all places where this issue has been reported)</a:t>
            </a:r>
            <a:endParaRPr b="1">
              <a:solidFill>
                <a:srgbClr val="6AA84F"/>
              </a:solidFill>
              <a:latin typeface="Proxima Nova"/>
              <a:ea typeface="Proxima Nova"/>
              <a:cs typeface="Proxima Nova"/>
              <a:sym typeface="Proxima Nov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pic>
        <p:nvPicPr>
          <p:cNvPr id="659" name="Google Shape;659;p88"/>
          <p:cNvPicPr preferRelativeResize="0"/>
          <p:nvPr/>
        </p:nvPicPr>
        <p:blipFill>
          <a:blip r:embed="rId3">
            <a:alphaModFix/>
          </a:blip>
          <a:stretch>
            <a:fillRect/>
          </a:stretch>
        </p:blipFill>
        <p:spPr>
          <a:xfrm>
            <a:off x="3636101" y="0"/>
            <a:ext cx="2381926" cy="5143501"/>
          </a:xfrm>
          <a:prstGeom prst="rect">
            <a:avLst/>
          </a:prstGeom>
          <a:noFill/>
          <a:ln>
            <a:noFill/>
          </a:ln>
        </p:spPr>
      </p:pic>
      <p:sp>
        <p:nvSpPr>
          <p:cNvPr id="660" name="Google Shape;660;p88"/>
          <p:cNvSpPr txBox="1"/>
          <p:nvPr/>
        </p:nvSpPr>
        <p:spPr>
          <a:xfrm>
            <a:off x="671750" y="2281200"/>
            <a:ext cx="2125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latin typeface="Proxima Nova"/>
                <a:ea typeface="Proxima Nova"/>
                <a:cs typeface="Proxima Nova"/>
                <a:sym typeface="Proxima Nova"/>
              </a:rPr>
              <a:t>Click on “lecture notes” to get the notes of a specific lecture</a:t>
            </a:r>
            <a:r>
              <a:rPr b="1" lang="en">
                <a:solidFill>
                  <a:schemeClr val="dk1"/>
                </a:solidFill>
                <a:latin typeface="Proxima Nova"/>
                <a:ea typeface="Proxima Nova"/>
                <a:cs typeface="Proxima Nova"/>
                <a:sym typeface="Proxima Nova"/>
              </a:rPr>
              <a:t>.</a:t>
            </a:r>
            <a:endParaRPr b="1">
              <a:solidFill>
                <a:schemeClr val="dk1"/>
              </a:solidFill>
              <a:latin typeface="Proxima Nova"/>
              <a:ea typeface="Proxima Nova"/>
              <a:cs typeface="Proxima Nova"/>
              <a:sym typeface="Proxima Nova"/>
            </a:endParaRPr>
          </a:p>
        </p:txBody>
      </p:sp>
      <p:cxnSp>
        <p:nvCxnSpPr>
          <p:cNvPr id="661" name="Google Shape;661;p88"/>
          <p:cNvCxnSpPr/>
          <p:nvPr/>
        </p:nvCxnSpPr>
        <p:spPr>
          <a:xfrm>
            <a:off x="2667400" y="2681400"/>
            <a:ext cx="663900" cy="0"/>
          </a:xfrm>
          <a:prstGeom prst="straightConnector1">
            <a:avLst/>
          </a:prstGeom>
          <a:noFill/>
          <a:ln cap="flat" cmpd="sng" w="38100">
            <a:solidFill>
              <a:srgbClr val="4A86E8"/>
            </a:solidFill>
            <a:prstDash val="solid"/>
            <a:round/>
            <a:headEnd len="med" w="med" type="none"/>
            <a:tailEnd len="med" w="med" type="triangle"/>
          </a:ln>
        </p:spPr>
      </p:cxnSp>
      <p:cxnSp>
        <p:nvCxnSpPr>
          <p:cNvPr id="662" name="Google Shape;662;p88"/>
          <p:cNvCxnSpPr/>
          <p:nvPr/>
        </p:nvCxnSpPr>
        <p:spPr>
          <a:xfrm>
            <a:off x="2667400" y="4057000"/>
            <a:ext cx="663900" cy="0"/>
          </a:xfrm>
          <a:prstGeom prst="straightConnector1">
            <a:avLst/>
          </a:prstGeom>
          <a:noFill/>
          <a:ln cap="flat" cmpd="sng" w="38100">
            <a:solidFill>
              <a:srgbClr val="4A86E8"/>
            </a:solidFill>
            <a:prstDash val="solid"/>
            <a:round/>
            <a:headEnd len="med" w="med" type="none"/>
            <a:tailEnd len="med" w="med" type="triangle"/>
          </a:ln>
        </p:spPr>
      </p:cxnSp>
      <p:sp>
        <p:nvSpPr>
          <p:cNvPr id="663" name="Google Shape;663;p88"/>
          <p:cNvSpPr txBox="1"/>
          <p:nvPr/>
        </p:nvSpPr>
        <p:spPr>
          <a:xfrm>
            <a:off x="671750" y="3736825"/>
            <a:ext cx="21255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latin typeface="Proxima Nova"/>
                <a:ea typeface="Proxima Nova"/>
                <a:cs typeface="Proxima Nova"/>
                <a:sym typeface="Proxima Nova"/>
              </a:rPr>
              <a:t>Click on the bell icon to turn on notifications for the next lecture </a:t>
            </a:r>
            <a:endParaRPr b="1">
              <a:solidFill>
                <a:schemeClr val="dk1"/>
              </a:solidFill>
              <a:latin typeface="Proxima Nova"/>
              <a:ea typeface="Proxima Nova"/>
              <a:cs typeface="Proxima Nova"/>
              <a:sym typeface="Proxima Nova"/>
            </a:endParaRPr>
          </a:p>
        </p:txBody>
      </p:sp>
      <p:cxnSp>
        <p:nvCxnSpPr>
          <p:cNvPr id="664" name="Google Shape;664;p88"/>
          <p:cNvCxnSpPr/>
          <p:nvPr/>
        </p:nvCxnSpPr>
        <p:spPr>
          <a:xfrm>
            <a:off x="2667400" y="4870075"/>
            <a:ext cx="663900" cy="0"/>
          </a:xfrm>
          <a:prstGeom prst="straightConnector1">
            <a:avLst/>
          </a:prstGeom>
          <a:noFill/>
          <a:ln cap="flat" cmpd="sng" w="38100">
            <a:solidFill>
              <a:srgbClr val="4A86E8"/>
            </a:solidFill>
            <a:prstDash val="solid"/>
            <a:round/>
            <a:headEnd len="med" w="med" type="none"/>
            <a:tailEnd len="med" w="med" type="triangle"/>
          </a:ln>
        </p:spPr>
      </p:cxnSp>
      <p:sp>
        <p:nvSpPr>
          <p:cNvPr id="665" name="Google Shape;665;p88"/>
          <p:cNvSpPr txBox="1"/>
          <p:nvPr/>
        </p:nvSpPr>
        <p:spPr>
          <a:xfrm>
            <a:off x="671750" y="4521925"/>
            <a:ext cx="21255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latin typeface="Proxima Nova"/>
                <a:ea typeface="Proxima Nova"/>
                <a:cs typeface="Proxima Nova"/>
                <a:sym typeface="Proxima Nova"/>
              </a:rPr>
              <a:t>Back button to go to the previous page </a:t>
            </a:r>
            <a:endParaRPr b="1">
              <a:solidFill>
                <a:schemeClr val="dk1"/>
              </a:solidFill>
              <a:latin typeface="Proxima Nova"/>
              <a:ea typeface="Proxima Nova"/>
              <a:cs typeface="Proxima Nova"/>
              <a:sym typeface="Proxima Nova"/>
            </a:endParaRPr>
          </a:p>
        </p:txBody>
      </p:sp>
      <p:sp>
        <p:nvSpPr>
          <p:cNvPr id="666" name="Google Shape;666;p8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67" name="Google Shape;667;p88"/>
          <p:cNvSpPr txBox="1"/>
          <p:nvPr/>
        </p:nvSpPr>
        <p:spPr>
          <a:xfrm>
            <a:off x="-47100" y="216400"/>
            <a:ext cx="3683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7F6000"/>
                </a:solidFill>
                <a:latin typeface="Proxima Nova"/>
                <a:ea typeface="Proxima Nova"/>
                <a:cs typeface="Proxima Nova"/>
                <a:sym typeface="Proxima Nova"/>
              </a:rPr>
              <a:t>Specific Course Page</a:t>
            </a:r>
            <a:endParaRPr b="1" sz="2800">
              <a:solidFill>
                <a:srgbClr val="7F6000"/>
              </a:solidFill>
              <a:latin typeface="Proxima Nova"/>
              <a:ea typeface="Proxima Nova"/>
              <a:cs typeface="Proxima Nova"/>
              <a:sym typeface="Proxima Nova"/>
            </a:endParaRPr>
          </a:p>
        </p:txBody>
      </p:sp>
      <p:cxnSp>
        <p:nvCxnSpPr>
          <p:cNvPr id="668" name="Google Shape;668;p88"/>
          <p:cNvCxnSpPr/>
          <p:nvPr/>
        </p:nvCxnSpPr>
        <p:spPr>
          <a:xfrm flipH="1">
            <a:off x="4809200" y="4056250"/>
            <a:ext cx="1299300" cy="1500"/>
          </a:xfrm>
          <a:prstGeom prst="straightConnector1">
            <a:avLst/>
          </a:prstGeom>
          <a:noFill/>
          <a:ln cap="flat" cmpd="sng" w="38100">
            <a:solidFill>
              <a:srgbClr val="FF0000"/>
            </a:solidFill>
            <a:prstDash val="solid"/>
            <a:round/>
            <a:headEnd len="med" w="med" type="none"/>
            <a:tailEnd len="med" w="med" type="triangle"/>
          </a:ln>
        </p:spPr>
      </p:cxnSp>
      <p:sp>
        <p:nvSpPr>
          <p:cNvPr id="669" name="Google Shape;669;p88"/>
          <p:cNvSpPr txBox="1"/>
          <p:nvPr/>
        </p:nvSpPr>
        <p:spPr>
          <a:xfrm>
            <a:off x="6173775" y="3641350"/>
            <a:ext cx="2738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latin typeface="Proxima Nova"/>
                <a:ea typeface="Proxima Nova"/>
                <a:cs typeface="Proxima Nova"/>
                <a:sym typeface="Proxima Nova"/>
              </a:rPr>
              <a:t>The notification feature could have been highlighted, it is possible that the user is unaware of its existence.</a:t>
            </a:r>
            <a:endParaRPr b="1">
              <a:solidFill>
                <a:srgbClr val="FF0000"/>
              </a:solidFill>
              <a:latin typeface="Proxima Nova"/>
              <a:ea typeface="Proxima Nova"/>
              <a:cs typeface="Proxima Nova"/>
              <a:sym typeface="Proxima Nova"/>
            </a:endParaRPr>
          </a:p>
        </p:txBody>
      </p:sp>
      <p:sp>
        <p:nvSpPr>
          <p:cNvPr id="670" name="Google Shape;670;p88"/>
          <p:cNvSpPr txBox="1"/>
          <p:nvPr/>
        </p:nvSpPr>
        <p:spPr>
          <a:xfrm>
            <a:off x="6282450" y="2571750"/>
            <a:ext cx="2738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38761D"/>
                </a:solidFill>
                <a:latin typeface="Proxima Nova"/>
                <a:ea typeface="Proxima Nova"/>
                <a:cs typeface="Proxima Nova"/>
                <a:sym typeface="Proxima Nova"/>
              </a:rPr>
              <a:t>Could introduce tooltip for the notification feature and  give some visual feedback when clicked.</a:t>
            </a:r>
            <a:endParaRPr b="1">
              <a:solidFill>
                <a:srgbClr val="38761D"/>
              </a:solidFill>
              <a:latin typeface="Proxima Nova"/>
              <a:ea typeface="Proxima Nova"/>
              <a:cs typeface="Proxima Nova"/>
              <a:sym typeface="Proxima Nov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89"/>
          <p:cNvSpPr txBox="1"/>
          <p:nvPr>
            <p:ph type="title"/>
          </p:nvPr>
        </p:nvSpPr>
        <p:spPr>
          <a:xfrm>
            <a:off x="234500" y="1612050"/>
            <a:ext cx="8520600" cy="191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10500">
                <a:solidFill>
                  <a:srgbClr val="20124D"/>
                </a:solidFill>
                <a:latin typeface="Arial"/>
                <a:ea typeface="Arial"/>
                <a:cs typeface="Arial"/>
                <a:sym typeface="Arial"/>
              </a:rPr>
              <a:t>Thank You</a:t>
            </a:r>
            <a:r>
              <a:rPr b="1" lang="en" sz="10500">
                <a:solidFill>
                  <a:srgbClr val="000000"/>
                </a:solidFill>
                <a:latin typeface="Arial"/>
                <a:ea typeface="Arial"/>
                <a:cs typeface="Arial"/>
                <a:sym typeface="Arial"/>
              </a:rPr>
              <a:t> </a:t>
            </a:r>
            <a:endParaRPr b="1" sz="10500">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65"/>
          <p:cNvSpPr txBox="1"/>
          <p:nvPr/>
        </p:nvSpPr>
        <p:spPr>
          <a:xfrm>
            <a:off x="2644625" y="2097750"/>
            <a:ext cx="4064100" cy="47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 sz="5700" cap="none" strike="noStrike">
                <a:solidFill>
                  <a:srgbClr val="20124D"/>
                </a:solidFill>
              </a:rPr>
              <a:t>Personas</a:t>
            </a:r>
            <a:endParaRPr b="1" i="0" sz="5700" cap="none" strike="noStrike">
              <a:solidFill>
                <a:srgbClr val="20124D"/>
              </a:solidFill>
            </a:endParaRPr>
          </a:p>
        </p:txBody>
      </p:sp>
      <p:sp>
        <p:nvSpPr>
          <p:cNvPr id="526" name="Google Shape;526;p65"/>
          <p:cNvSpPr txBox="1"/>
          <p:nvPr/>
        </p:nvSpPr>
        <p:spPr>
          <a:xfrm>
            <a:off x="505175" y="1224650"/>
            <a:ext cx="8343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pic>
        <p:nvPicPr>
          <p:cNvPr id="531" name="Google Shape;531;p66"/>
          <p:cNvPicPr preferRelativeResize="0"/>
          <p:nvPr/>
        </p:nvPicPr>
        <p:blipFill rotWithShape="1">
          <a:blip r:embed="rId3">
            <a:alphaModFix/>
          </a:blip>
          <a:srcRect b="0" l="0" r="0" t="0"/>
          <a:stretch/>
        </p:blipFill>
        <p:spPr>
          <a:xfrm>
            <a:off x="196150" y="234877"/>
            <a:ext cx="8898150" cy="4786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pic>
        <p:nvPicPr>
          <p:cNvPr id="536" name="Google Shape;536;p67"/>
          <p:cNvPicPr preferRelativeResize="0"/>
          <p:nvPr/>
        </p:nvPicPr>
        <p:blipFill>
          <a:blip r:embed="rId3">
            <a:alphaModFix/>
          </a:blip>
          <a:stretch>
            <a:fillRect/>
          </a:stretch>
        </p:blipFill>
        <p:spPr>
          <a:xfrm>
            <a:off x="152400" y="0"/>
            <a:ext cx="8588499" cy="51434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68"/>
          <p:cNvSpPr txBox="1"/>
          <p:nvPr>
            <p:ph type="ctrTitle"/>
          </p:nvPr>
        </p:nvSpPr>
        <p:spPr>
          <a:xfrm>
            <a:off x="388300" y="2175450"/>
            <a:ext cx="8520600" cy="7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8180">
                <a:solidFill>
                  <a:srgbClr val="20124D"/>
                </a:solidFill>
              </a:rPr>
              <a:t>Scenarios</a:t>
            </a:r>
            <a:endParaRPr b="1" sz="8180">
              <a:solidFill>
                <a:srgbClr val="20124D"/>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69"/>
          <p:cNvSpPr txBox="1"/>
          <p:nvPr>
            <p:ph idx="1" type="subTitle"/>
          </p:nvPr>
        </p:nvSpPr>
        <p:spPr>
          <a:xfrm>
            <a:off x="311700" y="540300"/>
            <a:ext cx="8520600" cy="4603200"/>
          </a:xfrm>
          <a:prstGeom prst="rect">
            <a:avLst/>
          </a:prstGeom>
        </p:spPr>
        <p:txBody>
          <a:bodyPr anchorCtr="0" anchor="t" bIns="91425" lIns="91425" spcFirstLastPara="1" rIns="91425" wrap="square" tIns="91425">
            <a:noAutofit/>
          </a:bodyPr>
          <a:lstStyle/>
          <a:p>
            <a:pPr indent="-355600" lvl="0" marL="457200" rtl="0" algn="just">
              <a:lnSpc>
                <a:spcPct val="80000"/>
              </a:lnSpc>
              <a:spcBef>
                <a:spcPts val="0"/>
              </a:spcBef>
              <a:spcAft>
                <a:spcPts val="0"/>
              </a:spcAft>
              <a:buClr>
                <a:srgbClr val="000000"/>
              </a:buClr>
              <a:buSzPts val="2000"/>
              <a:buChar char="●"/>
            </a:pPr>
            <a:r>
              <a:rPr lang="en" sz="2000">
                <a:solidFill>
                  <a:srgbClr val="000000"/>
                </a:solidFill>
              </a:rPr>
              <a:t>Venkatesh Iyer is an undergraduate student and this is a day in his life.</a:t>
            </a:r>
            <a:endParaRPr sz="2000">
              <a:solidFill>
                <a:srgbClr val="000000"/>
              </a:solidFill>
            </a:endParaRPr>
          </a:p>
          <a:p>
            <a:pPr indent="0" lvl="0" marL="457200" rtl="0" algn="just">
              <a:lnSpc>
                <a:spcPct val="80000"/>
              </a:lnSpc>
              <a:spcBef>
                <a:spcPts val="0"/>
              </a:spcBef>
              <a:spcAft>
                <a:spcPts val="0"/>
              </a:spcAft>
              <a:buNone/>
            </a:pPr>
            <a:r>
              <a:t/>
            </a:r>
            <a:endParaRPr sz="2000">
              <a:solidFill>
                <a:srgbClr val="000000"/>
              </a:solidFill>
            </a:endParaRPr>
          </a:p>
          <a:p>
            <a:pPr indent="-355600" lvl="0" marL="457200" rtl="0" algn="just">
              <a:lnSpc>
                <a:spcPct val="80000"/>
              </a:lnSpc>
              <a:spcBef>
                <a:spcPts val="0"/>
              </a:spcBef>
              <a:spcAft>
                <a:spcPts val="0"/>
              </a:spcAft>
              <a:buClr>
                <a:srgbClr val="000000"/>
              </a:buClr>
              <a:buSzPts val="2000"/>
              <a:buChar char="●"/>
            </a:pPr>
            <a:r>
              <a:rPr lang="en" sz="2000">
                <a:solidFill>
                  <a:srgbClr val="000000"/>
                </a:solidFill>
              </a:rPr>
              <a:t>He wakes up 10 minutes prior to the lecture and realizes he is late</a:t>
            </a:r>
            <a:endParaRPr sz="2000">
              <a:solidFill>
                <a:srgbClr val="000000"/>
              </a:solidFill>
            </a:endParaRPr>
          </a:p>
          <a:p>
            <a:pPr indent="0" lvl="0" marL="457200" rtl="0" algn="just">
              <a:lnSpc>
                <a:spcPct val="80000"/>
              </a:lnSpc>
              <a:spcBef>
                <a:spcPts val="0"/>
              </a:spcBef>
              <a:spcAft>
                <a:spcPts val="0"/>
              </a:spcAft>
              <a:buNone/>
            </a:pPr>
            <a:r>
              <a:rPr lang="en" sz="2000">
                <a:solidFill>
                  <a:srgbClr val="000000"/>
                </a:solidFill>
              </a:rPr>
              <a:t>for the class. The ambiguity of the lecture links worries him as there</a:t>
            </a:r>
            <a:endParaRPr sz="2000">
              <a:solidFill>
                <a:srgbClr val="000000"/>
              </a:solidFill>
            </a:endParaRPr>
          </a:p>
          <a:p>
            <a:pPr indent="0" lvl="0" marL="457200" rtl="0" algn="just">
              <a:lnSpc>
                <a:spcPct val="80000"/>
              </a:lnSpc>
              <a:spcBef>
                <a:spcPts val="0"/>
              </a:spcBef>
              <a:spcAft>
                <a:spcPts val="0"/>
              </a:spcAft>
              <a:buNone/>
            </a:pPr>
            <a:r>
              <a:rPr lang="en" sz="2000">
                <a:solidFill>
                  <a:srgbClr val="000000"/>
                </a:solidFill>
              </a:rPr>
              <a:t>are sometimes multiple lecture links for the same lecture. </a:t>
            </a:r>
            <a:endParaRPr sz="2000">
              <a:solidFill>
                <a:srgbClr val="000000"/>
              </a:solidFill>
            </a:endParaRPr>
          </a:p>
          <a:p>
            <a:pPr indent="0" lvl="0" marL="0" rtl="0" algn="just">
              <a:lnSpc>
                <a:spcPct val="80000"/>
              </a:lnSpc>
              <a:spcBef>
                <a:spcPts val="0"/>
              </a:spcBef>
              <a:spcAft>
                <a:spcPts val="0"/>
              </a:spcAft>
              <a:buClr>
                <a:schemeClr val="dk1"/>
              </a:buClr>
              <a:buSzPts val="275"/>
              <a:buFont typeface="Arial"/>
              <a:buNone/>
            </a:pPr>
            <a:r>
              <a:t/>
            </a:r>
            <a:endParaRPr sz="2000">
              <a:solidFill>
                <a:srgbClr val="000000"/>
              </a:solidFill>
            </a:endParaRPr>
          </a:p>
          <a:p>
            <a:pPr indent="-355600" lvl="0" marL="457200" rtl="0" algn="just">
              <a:lnSpc>
                <a:spcPct val="80000"/>
              </a:lnSpc>
              <a:spcBef>
                <a:spcPts val="0"/>
              </a:spcBef>
              <a:spcAft>
                <a:spcPts val="0"/>
              </a:spcAft>
              <a:buClr>
                <a:srgbClr val="000000"/>
              </a:buClr>
              <a:buSzPts val="2000"/>
              <a:buChar char="●"/>
            </a:pPr>
            <a:r>
              <a:rPr lang="en" sz="2000">
                <a:solidFill>
                  <a:srgbClr val="000000"/>
                </a:solidFill>
              </a:rPr>
              <a:t>So he wishes that there was some platform through which he could easily get the relevant lecture links easily. After he is done with the lecture he realizes that he has an assignment due in 12 hours and also he is having an examination this evening. </a:t>
            </a:r>
            <a:endParaRPr sz="2000">
              <a:solidFill>
                <a:srgbClr val="000000"/>
              </a:solidFill>
            </a:endParaRPr>
          </a:p>
          <a:p>
            <a:pPr indent="0" lvl="0" marL="457200" rtl="0" algn="just">
              <a:lnSpc>
                <a:spcPct val="80000"/>
              </a:lnSpc>
              <a:spcBef>
                <a:spcPts val="0"/>
              </a:spcBef>
              <a:spcAft>
                <a:spcPts val="0"/>
              </a:spcAft>
              <a:buNone/>
            </a:pPr>
            <a:r>
              <a:t/>
            </a:r>
            <a:endParaRPr sz="2000">
              <a:solidFill>
                <a:srgbClr val="000000"/>
              </a:solidFill>
            </a:endParaRPr>
          </a:p>
          <a:p>
            <a:pPr indent="-355600" lvl="0" marL="457200" rtl="0" algn="just">
              <a:lnSpc>
                <a:spcPct val="80000"/>
              </a:lnSpc>
              <a:spcBef>
                <a:spcPts val="0"/>
              </a:spcBef>
              <a:spcAft>
                <a:spcPts val="0"/>
              </a:spcAft>
              <a:buClr>
                <a:srgbClr val="000000"/>
              </a:buClr>
              <a:buSzPts val="2000"/>
              <a:buChar char="●"/>
            </a:pPr>
            <a:r>
              <a:rPr lang="en" sz="2000">
                <a:solidFill>
                  <a:srgbClr val="000000"/>
                </a:solidFill>
              </a:rPr>
              <a:t>Although he is well prepared, he still needs to re-check the exam and assignment submission platform.</a:t>
            </a:r>
            <a:endParaRPr sz="2000">
              <a:solidFill>
                <a:srgbClr val="000000"/>
              </a:solidFill>
            </a:endParaRPr>
          </a:p>
          <a:p>
            <a:pPr indent="0" lvl="0" marL="457200" rtl="0" algn="just">
              <a:lnSpc>
                <a:spcPct val="80000"/>
              </a:lnSpc>
              <a:spcBef>
                <a:spcPts val="0"/>
              </a:spcBef>
              <a:spcAft>
                <a:spcPts val="0"/>
              </a:spcAft>
              <a:buNone/>
            </a:pPr>
            <a:r>
              <a:t/>
            </a:r>
            <a:endParaRPr sz="2000">
              <a:solidFill>
                <a:srgbClr val="000000"/>
              </a:solidFill>
            </a:endParaRPr>
          </a:p>
          <a:p>
            <a:pPr indent="-355600" lvl="0" marL="457200" rtl="0" algn="just">
              <a:lnSpc>
                <a:spcPct val="80000"/>
              </a:lnSpc>
              <a:spcBef>
                <a:spcPts val="0"/>
              </a:spcBef>
              <a:spcAft>
                <a:spcPts val="0"/>
              </a:spcAft>
              <a:buClr>
                <a:srgbClr val="000000"/>
              </a:buClr>
              <a:buSzPts val="2000"/>
              <a:buChar char="●"/>
            </a:pPr>
            <a:r>
              <a:rPr lang="en" sz="2000">
                <a:solidFill>
                  <a:srgbClr val="000000"/>
                </a:solidFill>
              </a:rPr>
              <a:t>Due to the zillion different exam platforms, he gets quite bewildered and thus is afraid of missing the deadline.</a:t>
            </a:r>
            <a:endParaRPr sz="2000">
              <a:solidFill>
                <a:srgbClr val="000000"/>
              </a:solidFill>
            </a:endParaRPr>
          </a:p>
          <a:p>
            <a:pPr indent="0" lvl="0" marL="0" rtl="0" algn="just">
              <a:lnSpc>
                <a:spcPct val="80000"/>
              </a:lnSpc>
              <a:spcBef>
                <a:spcPts val="0"/>
              </a:spcBef>
              <a:spcAft>
                <a:spcPts val="0"/>
              </a:spcAft>
              <a:buSzPts val="275"/>
              <a:buNone/>
            </a:pPr>
            <a:r>
              <a:t/>
            </a:r>
            <a:endParaRPr sz="130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0"/>
          <p:cNvSpPr txBox="1"/>
          <p:nvPr>
            <p:ph type="ctrTitle"/>
          </p:nvPr>
        </p:nvSpPr>
        <p:spPr>
          <a:xfrm>
            <a:off x="311700" y="2241100"/>
            <a:ext cx="8520600" cy="7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8180">
                <a:solidFill>
                  <a:srgbClr val="20124D"/>
                </a:solidFill>
              </a:rPr>
              <a:t>Scenario Mapping</a:t>
            </a:r>
            <a:endParaRPr b="1" sz="8180">
              <a:solidFill>
                <a:srgbClr val="20124D"/>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71"/>
          <p:cNvPicPr preferRelativeResize="0"/>
          <p:nvPr/>
        </p:nvPicPr>
        <p:blipFill>
          <a:blip r:embed="rId3">
            <a:alphaModFix/>
          </a:blip>
          <a:stretch>
            <a:fillRect/>
          </a:stretch>
        </p:blipFill>
        <p:spPr>
          <a:xfrm>
            <a:off x="152400" y="152400"/>
            <a:ext cx="8527166" cy="48387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ntegral">
  <a:themeElements>
    <a:clrScheme name="Integral">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Integral">
  <a:themeElements>
    <a:clrScheme name="Integral">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